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AB3B8-2D16-473F-AFF7-45201F4D71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5624B44-86A2-4156-BBE2-02C182B451AA}">
      <dgm:prSet/>
      <dgm:spPr/>
      <dgm:t>
        <a:bodyPr/>
        <a:lstStyle/>
        <a:p>
          <a:r>
            <a:rPr lang="en-US"/>
            <a:t>• Un índice es como el índice de un libro.</a:t>
          </a:r>
        </a:p>
      </dgm:t>
    </dgm:pt>
    <dgm:pt modelId="{CA7CABAD-F18E-4398-8D02-1AA59CD0A6B6}" type="parTrans" cxnId="{FD09FEEF-C34E-4207-8D5D-64920A096F48}">
      <dgm:prSet/>
      <dgm:spPr/>
      <dgm:t>
        <a:bodyPr/>
        <a:lstStyle/>
        <a:p>
          <a:endParaRPr lang="en-US"/>
        </a:p>
      </dgm:t>
    </dgm:pt>
    <dgm:pt modelId="{21ED6E1A-AD7D-48B4-9D7E-27300D11AF1D}" type="sibTrans" cxnId="{FD09FEEF-C34E-4207-8D5D-64920A096F48}">
      <dgm:prSet/>
      <dgm:spPr/>
      <dgm:t>
        <a:bodyPr/>
        <a:lstStyle/>
        <a:p>
          <a:endParaRPr lang="en-US"/>
        </a:p>
      </dgm:t>
    </dgm:pt>
    <dgm:pt modelId="{F2A9A4FF-EA11-49F0-8C7B-A7C7B21791A3}">
      <dgm:prSet/>
      <dgm:spPr/>
      <dgm:t>
        <a:bodyPr/>
        <a:lstStyle/>
        <a:p>
          <a:r>
            <a:rPr lang="en-US"/>
            <a:t>• Ayuda a encontrar datos rápidamente sin revisar toda la tabla.</a:t>
          </a:r>
        </a:p>
      </dgm:t>
    </dgm:pt>
    <dgm:pt modelId="{F3F6F512-3175-45E0-B677-E67E0E22465C}" type="parTrans" cxnId="{48FD626C-8F87-4774-AE04-7FD175E2159F}">
      <dgm:prSet/>
      <dgm:spPr/>
      <dgm:t>
        <a:bodyPr/>
        <a:lstStyle/>
        <a:p>
          <a:endParaRPr lang="en-US"/>
        </a:p>
      </dgm:t>
    </dgm:pt>
    <dgm:pt modelId="{EBE3426A-3E27-475C-9F6D-E8B2A4E473F2}" type="sibTrans" cxnId="{48FD626C-8F87-4774-AE04-7FD175E2159F}">
      <dgm:prSet/>
      <dgm:spPr/>
      <dgm:t>
        <a:bodyPr/>
        <a:lstStyle/>
        <a:p>
          <a:endParaRPr lang="en-US"/>
        </a:p>
      </dgm:t>
    </dgm:pt>
    <dgm:pt modelId="{585EB5B6-56DE-4FBF-ABF5-1DDB1250CCE0}">
      <dgm:prSet/>
      <dgm:spPr/>
      <dgm:t>
        <a:bodyPr/>
        <a:lstStyle/>
        <a:p>
          <a:r>
            <a:rPr lang="en-US"/>
            <a:t>• Mejora la eficiencia de las consultas SQL.</a:t>
          </a:r>
        </a:p>
      </dgm:t>
    </dgm:pt>
    <dgm:pt modelId="{D1A0B1DB-970F-470F-B4E8-3731C504FF5F}" type="parTrans" cxnId="{3184641D-41DE-414E-9E07-D9E68C0348D1}">
      <dgm:prSet/>
      <dgm:spPr/>
      <dgm:t>
        <a:bodyPr/>
        <a:lstStyle/>
        <a:p>
          <a:endParaRPr lang="en-US"/>
        </a:p>
      </dgm:t>
    </dgm:pt>
    <dgm:pt modelId="{AEDA4717-B5AF-420F-99B6-B9DE3479C4C3}" type="sibTrans" cxnId="{3184641D-41DE-414E-9E07-D9E68C0348D1}">
      <dgm:prSet/>
      <dgm:spPr/>
      <dgm:t>
        <a:bodyPr/>
        <a:lstStyle/>
        <a:p>
          <a:endParaRPr lang="en-US"/>
        </a:p>
      </dgm:t>
    </dgm:pt>
    <dgm:pt modelId="{E5A4860A-D62C-4D78-956A-6329F41C89DA}" type="pres">
      <dgm:prSet presAssocID="{E5BAB3B8-2D16-473F-AFF7-45201F4D71A3}" presName="root" presStyleCnt="0">
        <dgm:presLayoutVars>
          <dgm:dir/>
          <dgm:resizeHandles val="exact"/>
        </dgm:presLayoutVars>
      </dgm:prSet>
      <dgm:spPr/>
    </dgm:pt>
    <dgm:pt modelId="{46B42518-48A8-42B2-B65E-1AE8ADE0E19F}" type="pres">
      <dgm:prSet presAssocID="{25624B44-86A2-4156-BBE2-02C182B451AA}" presName="compNode" presStyleCnt="0"/>
      <dgm:spPr/>
    </dgm:pt>
    <dgm:pt modelId="{1CE8C679-1176-4481-AD65-4952F9FD63AD}" type="pres">
      <dgm:prSet presAssocID="{25624B44-86A2-4156-BBE2-02C182B451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EE6DBE93-42EE-473B-B70B-82619AC966EE}" type="pres">
      <dgm:prSet presAssocID="{25624B44-86A2-4156-BBE2-02C182B451AA}" presName="spaceRect" presStyleCnt="0"/>
      <dgm:spPr/>
    </dgm:pt>
    <dgm:pt modelId="{E2EBD81A-BEC2-4A56-A99D-EB5DEC7D7D0E}" type="pres">
      <dgm:prSet presAssocID="{25624B44-86A2-4156-BBE2-02C182B451AA}" presName="textRect" presStyleLbl="revTx" presStyleIdx="0" presStyleCnt="3">
        <dgm:presLayoutVars>
          <dgm:chMax val="1"/>
          <dgm:chPref val="1"/>
        </dgm:presLayoutVars>
      </dgm:prSet>
      <dgm:spPr/>
    </dgm:pt>
    <dgm:pt modelId="{74AB63E8-A929-4CFB-A543-C891376D8A8D}" type="pres">
      <dgm:prSet presAssocID="{21ED6E1A-AD7D-48B4-9D7E-27300D11AF1D}" presName="sibTrans" presStyleCnt="0"/>
      <dgm:spPr/>
    </dgm:pt>
    <dgm:pt modelId="{D725A60F-9F73-402A-8255-592D34E2845A}" type="pres">
      <dgm:prSet presAssocID="{F2A9A4FF-EA11-49F0-8C7B-A7C7B21791A3}" presName="compNode" presStyleCnt="0"/>
      <dgm:spPr/>
    </dgm:pt>
    <dgm:pt modelId="{30E2DACA-162A-422F-B33C-6A01E3C6D26F}" type="pres">
      <dgm:prSet presAssocID="{F2A9A4FF-EA11-49F0-8C7B-A7C7B21791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ayer Candle"/>
        </a:ext>
      </dgm:extLst>
    </dgm:pt>
    <dgm:pt modelId="{31904793-4214-4CF0-B78F-05496DAAC2B2}" type="pres">
      <dgm:prSet presAssocID="{F2A9A4FF-EA11-49F0-8C7B-A7C7B21791A3}" presName="spaceRect" presStyleCnt="0"/>
      <dgm:spPr/>
    </dgm:pt>
    <dgm:pt modelId="{41BA02F0-A141-4B3D-A003-B23959283A60}" type="pres">
      <dgm:prSet presAssocID="{F2A9A4FF-EA11-49F0-8C7B-A7C7B21791A3}" presName="textRect" presStyleLbl="revTx" presStyleIdx="1" presStyleCnt="3">
        <dgm:presLayoutVars>
          <dgm:chMax val="1"/>
          <dgm:chPref val="1"/>
        </dgm:presLayoutVars>
      </dgm:prSet>
      <dgm:spPr/>
    </dgm:pt>
    <dgm:pt modelId="{A002A4EC-B1F7-4540-92CE-C9827D3EA0B8}" type="pres">
      <dgm:prSet presAssocID="{EBE3426A-3E27-475C-9F6D-E8B2A4E473F2}" presName="sibTrans" presStyleCnt="0"/>
      <dgm:spPr/>
    </dgm:pt>
    <dgm:pt modelId="{3AC9CE1B-3302-455F-99B0-00ED0921CD7F}" type="pres">
      <dgm:prSet presAssocID="{585EB5B6-56DE-4FBF-ABF5-1DDB1250CCE0}" presName="compNode" presStyleCnt="0"/>
      <dgm:spPr/>
    </dgm:pt>
    <dgm:pt modelId="{26697A06-312C-41DB-A926-29FD4254429F}" type="pres">
      <dgm:prSet presAssocID="{585EB5B6-56DE-4FBF-ABF5-1DDB1250CC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7D9C968-8F62-459B-BCAC-DCA8C1C2A24C}" type="pres">
      <dgm:prSet presAssocID="{585EB5B6-56DE-4FBF-ABF5-1DDB1250CCE0}" presName="spaceRect" presStyleCnt="0"/>
      <dgm:spPr/>
    </dgm:pt>
    <dgm:pt modelId="{E81437F7-DB9C-435F-80EF-2CA9073DEBCD}" type="pres">
      <dgm:prSet presAssocID="{585EB5B6-56DE-4FBF-ABF5-1DDB1250CC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184641D-41DE-414E-9E07-D9E68C0348D1}" srcId="{E5BAB3B8-2D16-473F-AFF7-45201F4D71A3}" destId="{585EB5B6-56DE-4FBF-ABF5-1DDB1250CCE0}" srcOrd="2" destOrd="0" parTransId="{D1A0B1DB-970F-470F-B4E8-3731C504FF5F}" sibTransId="{AEDA4717-B5AF-420F-99B6-B9DE3479C4C3}"/>
    <dgm:cxn modelId="{E503DA22-BC8B-4730-80E7-64152455DE69}" type="presOf" srcId="{E5BAB3B8-2D16-473F-AFF7-45201F4D71A3}" destId="{E5A4860A-D62C-4D78-956A-6329F41C89DA}" srcOrd="0" destOrd="0" presId="urn:microsoft.com/office/officeart/2018/2/layout/IconLabelList"/>
    <dgm:cxn modelId="{952E3A64-F67D-4223-A644-C8F0CE70D8F6}" type="presOf" srcId="{25624B44-86A2-4156-BBE2-02C182B451AA}" destId="{E2EBD81A-BEC2-4A56-A99D-EB5DEC7D7D0E}" srcOrd="0" destOrd="0" presId="urn:microsoft.com/office/officeart/2018/2/layout/IconLabelList"/>
    <dgm:cxn modelId="{48FD626C-8F87-4774-AE04-7FD175E2159F}" srcId="{E5BAB3B8-2D16-473F-AFF7-45201F4D71A3}" destId="{F2A9A4FF-EA11-49F0-8C7B-A7C7B21791A3}" srcOrd="1" destOrd="0" parTransId="{F3F6F512-3175-45E0-B677-E67E0E22465C}" sibTransId="{EBE3426A-3E27-475C-9F6D-E8B2A4E473F2}"/>
    <dgm:cxn modelId="{8CD4E4A9-4D5B-4C7B-9AAF-282DB9400D4C}" type="presOf" srcId="{585EB5B6-56DE-4FBF-ABF5-1DDB1250CCE0}" destId="{E81437F7-DB9C-435F-80EF-2CA9073DEBCD}" srcOrd="0" destOrd="0" presId="urn:microsoft.com/office/officeart/2018/2/layout/IconLabelList"/>
    <dgm:cxn modelId="{FD09FEEF-C34E-4207-8D5D-64920A096F48}" srcId="{E5BAB3B8-2D16-473F-AFF7-45201F4D71A3}" destId="{25624B44-86A2-4156-BBE2-02C182B451AA}" srcOrd="0" destOrd="0" parTransId="{CA7CABAD-F18E-4398-8D02-1AA59CD0A6B6}" sibTransId="{21ED6E1A-AD7D-48B4-9D7E-27300D11AF1D}"/>
    <dgm:cxn modelId="{6D559AFE-101A-4F32-B14C-54FD72B937AB}" type="presOf" srcId="{F2A9A4FF-EA11-49F0-8C7B-A7C7B21791A3}" destId="{41BA02F0-A141-4B3D-A003-B23959283A60}" srcOrd="0" destOrd="0" presId="urn:microsoft.com/office/officeart/2018/2/layout/IconLabelList"/>
    <dgm:cxn modelId="{F48828FB-C892-4D84-8E66-741D164F9A94}" type="presParOf" srcId="{E5A4860A-D62C-4D78-956A-6329F41C89DA}" destId="{46B42518-48A8-42B2-B65E-1AE8ADE0E19F}" srcOrd="0" destOrd="0" presId="urn:microsoft.com/office/officeart/2018/2/layout/IconLabelList"/>
    <dgm:cxn modelId="{AD4E9F8A-CB73-4707-BD8B-2A28A8C68C87}" type="presParOf" srcId="{46B42518-48A8-42B2-B65E-1AE8ADE0E19F}" destId="{1CE8C679-1176-4481-AD65-4952F9FD63AD}" srcOrd="0" destOrd="0" presId="urn:microsoft.com/office/officeart/2018/2/layout/IconLabelList"/>
    <dgm:cxn modelId="{81235F59-81D1-47BC-AB08-E836BDAA8D4B}" type="presParOf" srcId="{46B42518-48A8-42B2-B65E-1AE8ADE0E19F}" destId="{EE6DBE93-42EE-473B-B70B-82619AC966EE}" srcOrd="1" destOrd="0" presId="urn:microsoft.com/office/officeart/2018/2/layout/IconLabelList"/>
    <dgm:cxn modelId="{1A673286-35A7-4F5C-AC6C-4CC2921B0AE5}" type="presParOf" srcId="{46B42518-48A8-42B2-B65E-1AE8ADE0E19F}" destId="{E2EBD81A-BEC2-4A56-A99D-EB5DEC7D7D0E}" srcOrd="2" destOrd="0" presId="urn:microsoft.com/office/officeart/2018/2/layout/IconLabelList"/>
    <dgm:cxn modelId="{2DD15A8C-1F0B-44C1-A0C7-EA1893635485}" type="presParOf" srcId="{E5A4860A-D62C-4D78-956A-6329F41C89DA}" destId="{74AB63E8-A929-4CFB-A543-C891376D8A8D}" srcOrd="1" destOrd="0" presId="urn:microsoft.com/office/officeart/2018/2/layout/IconLabelList"/>
    <dgm:cxn modelId="{E39D5163-3B5D-42C8-8B1B-9E6BEDF793CD}" type="presParOf" srcId="{E5A4860A-D62C-4D78-956A-6329F41C89DA}" destId="{D725A60F-9F73-402A-8255-592D34E2845A}" srcOrd="2" destOrd="0" presId="urn:microsoft.com/office/officeart/2018/2/layout/IconLabelList"/>
    <dgm:cxn modelId="{9FA1C96B-44BB-4CBA-A78C-76E6DA00AEC9}" type="presParOf" srcId="{D725A60F-9F73-402A-8255-592D34E2845A}" destId="{30E2DACA-162A-422F-B33C-6A01E3C6D26F}" srcOrd="0" destOrd="0" presId="urn:microsoft.com/office/officeart/2018/2/layout/IconLabelList"/>
    <dgm:cxn modelId="{B50A4C96-0E1A-4346-82FA-24980CEB6B2F}" type="presParOf" srcId="{D725A60F-9F73-402A-8255-592D34E2845A}" destId="{31904793-4214-4CF0-B78F-05496DAAC2B2}" srcOrd="1" destOrd="0" presId="urn:microsoft.com/office/officeart/2018/2/layout/IconLabelList"/>
    <dgm:cxn modelId="{41CC11EB-2005-49F2-B006-5D7E68233EB7}" type="presParOf" srcId="{D725A60F-9F73-402A-8255-592D34E2845A}" destId="{41BA02F0-A141-4B3D-A003-B23959283A60}" srcOrd="2" destOrd="0" presId="urn:microsoft.com/office/officeart/2018/2/layout/IconLabelList"/>
    <dgm:cxn modelId="{EC755502-0791-42FE-BE18-728E775B5352}" type="presParOf" srcId="{E5A4860A-D62C-4D78-956A-6329F41C89DA}" destId="{A002A4EC-B1F7-4540-92CE-C9827D3EA0B8}" srcOrd="3" destOrd="0" presId="urn:microsoft.com/office/officeart/2018/2/layout/IconLabelList"/>
    <dgm:cxn modelId="{88486FE6-11B7-4A13-B7A7-FB5C77DCC02E}" type="presParOf" srcId="{E5A4860A-D62C-4D78-956A-6329F41C89DA}" destId="{3AC9CE1B-3302-455F-99B0-00ED0921CD7F}" srcOrd="4" destOrd="0" presId="urn:microsoft.com/office/officeart/2018/2/layout/IconLabelList"/>
    <dgm:cxn modelId="{9FF1F914-9FC4-4F2F-BB68-62BB7804F096}" type="presParOf" srcId="{3AC9CE1B-3302-455F-99B0-00ED0921CD7F}" destId="{26697A06-312C-41DB-A926-29FD4254429F}" srcOrd="0" destOrd="0" presId="urn:microsoft.com/office/officeart/2018/2/layout/IconLabelList"/>
    <dgm:cxn modelId="{6BECDD80-7294-4473-A98A-CAD9BDCB725C}" type="presParOf" srcId="{3AC9CE1B-3302-455F-99B0-00ED0921CD7F}" destId="{77D9C968-8F62-459B-BCAC-DCA8C1C2A24C}" srcOrd="1" destOrd="0" presId="urn:microsoft.com/office/officeart/2018/2/layout/IconLabelList"/>
    <dgm:cxn modelId="{5B903F46-DA01-42E8-B564-613B0825E410}" type="presParOf" srcId="{3AC9CE1B-3302-455F-99B0-00ED0921CD7F}" destId="{E81437F7-DB9C-435F-80EF-2CA9073DEB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CDFD00-E364-41DC-9696-FB246953259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D2C5CD0-435D-4F15-9D2A-73E204CCAA83}">
      <dgm:prSet/>
      <dgm:spPr/>
      <dgm:t>
        <a:bodyPr/>
        <a:lstStyle/>
        <a:p>
          <a:r>
            <a:rPr lang="en-US"/>
            <a:t>• Se utiliza la instrucción SQL CREATE INDEX.</a:t>
          </a:r>
        </a:p>
      </dgm:t>
    </dgm:pt>
    <dgm:pt modelId="{405E7739-3A1D-403D-8BFD-D6CFD2EA0BCC}" type="parTrans" cxnId="{0D7F4309-A970-4C7B-92F6-8C1AF544CD9E}">
      <dgm:prSet/>
      <dgm:spPr/>
      <dgm:t>
        <a:bodyPr/>
        <a:lstStyle/>
        <a:p>
          <a:endParaRPr lang="en-US"/>
        </a:p>
      </dgm:t>
    </dgm:pt>
    <dgm:pt modelId="{A88C28C3-AD8C-435A-9D9F-566099834826}" type="sibTrans" cxnId="{0D7F4309-A970-4C7B-92F6-8C1AF544CD9E}">
      <dgm:prSet/>
      <dgm:spPr/>
      <dgm:t>
        <a:bodyPr/>
        <a:lstStyle/>
        <a:p>
          <a:endParaRPr lang="en-US"/>
        </a:p>
      </dgm:t>
    </dgm:pt>
    <dgm:pt modelId="{F692179E-D1B2-4F2B-A1B9-ED60CB71F76C}">
      <dgm:prSet/>
      <dgm:spPr/>
      <dgm:t>
        <a:bodyPr/>
        <a:lstStyle/>
        <a:p>
          <a:r>
            <a:rPr lang="en-US"/>
            <a:t>• Ejemplo:</a:t>
          </a:r>
        </a:p>
      </dgm:t>
    </dgm:pt>
    <dgm:pt modelId="{1758B671-096E-4841-9EFF-059E425260CD}" type="parTrans" cxnId="{4F7CE919-14B7-4FA5-8895-77A3CCB61D40}">
      <dgm:prSet/>
      <dgm:spPr/>
      <dgm:t>
        <a:bodyPr/>
        <a:lstStyle/>
        <a:p>
          <a:endParaRPr lang="en-US"/>
        </a:p>
      </dgm:t>
    </dgm:pt>
    <dgm:pt modelId="{86BDF7B6-2D59-4C33-B7B9-F6AE70D97B69}" type="sibTrans" cxnId="{4F7CE919-14B7-4FA5-8895-77A3CCB61D40}">
      <dgm:prSet/>
      <dgm:spPr/>
      <dgm:t>
        <a:bodyPr/>
        <a:lstStyle/>
        <a:p>
          <a:endParaRPr lang="en-US"/>
        </a:p>
      </dgm:t>
    </dgm:pt>
    <dgm:pt modelId="{D2DED8E4-E6B4-48F2-A4A7-DE3C409B81EF}">
      <dgm:prSet/>
      <dgm:spPr/>
      <dgm:t>
        <a:bodyPr/>
        <a:lstStyle/>
        <a:p>
          <a:r>
            <a:rPr lang="en-US"/>
            <a:t>CREATE INDEX idx_nombre ON alumnos(nombre);</a:t>
          </a:r>
        </a:p>
      </dgm:t>
    </dgm:pt>
    <dgm:pt modelId="{82D52101-069D-4A9B-A426-C63E460BBAE7}" type="parTrans" cxnId="{A23E43F9-9BC3-4E3D-8341-DDA04220C731}">
      <dgm:prSet/>
      <dgm:spPr/>
      <dgm:t>
        <a:bodyPr/>
        <a:lstStyle/>
        <a:p>
          <a:endParaRPr lang="en-US"/>
        </a:p>
      </dgm:t>
    </dgm:pt>
    <dgm:pt modelId="{CF48A291-F57C-4FC8-A7F3-E99DC6CF1036}" type="sibTrans" cxnId="{A23E43F9-9BC3-4E3D-8341-DDA04220C731}">
      <dgm:prSet/>
      <dgm:spPr/>
      <dgm:t>
        <a:bodyPr/>
        <a:lstStyle/>
        <a:p>
          <a:endParaRPr lang="en-US"/>
        </a:p>
      </dgm:t>
    </dgm:pt>
    <dgm:pt modelId="{8DEBA05D-2FE3-41A8-8A6C-F986798F5387}">
      <dgm:prSet/>
      <dgm:spPr/>
      <dgm:t>
        <a:bodyPr/>
        <a:lstStyle/>
        <a:p>
          <a:r>
            <a:rPr lang="en-US"/>
            <a:t>• Esto crea un índice en la columna 'nombre'.</a:t>
          </a:r>
        </a:p>
      </dgm:t>
    </dgm:pt>
    <dgm:pt modelId="{8F0B27F2-1C92-408E-9168-8A34C9478F04}" type="parTrans" cxnId="{A2DE7BED-ED28-48A5-A3E8-1F199A8B09CA}">
      <dgm:prSet/>
      <dgm:spPr/>
      <dgm:t>
        <a:bodyPr/>
        <a:lstStyle/>
        <a:p>
          <a:endParaRPr lang="en-US"/>
        </a:p>
      </dgm:t>
    </dgm:pt>
    <dgm:pt modelId="{ACF26A56-32D4-48EF-B9BE-2BFF60C73A55}" type="sibTrans" cxnId="{A2DE7BED-ED28-48A5-A3E8-1F199A8B09CA}">
      <dgm:prSet/>
      <dgm:spPr/>
      <dgm:t>
        <a:bodyPr/>
        <a:lstStyle/>
        <a:p>
          <a:endParaRPr lang="en-US"/>
        </a:p>
      </dgm:t>
    </dgm:pt>
    <dgm:pt modelId="{13AD5CFF-87A3-411F-8B66-EF2C82EC8219}" type="pres">
      <dgm:prSet presAssocID="{DACDFD00-E364-41DC-9696-FB2469532591}" presName="root" presStyleCnt="0">
        <dgm:presLayoutVars>
          <dgm:dir/>
          <dgm:resizeHandles val="exact"/>
        </dgm:presLayoutVars>
      </dgm:prSet>
      <dgm:spPr/>
    </dgm:pt>
    <dgm:pt modelId="{2D5BE68F-91E0-4356-B62F-56E2A27177A2}" type="pres">
      <dgm:prSet presAssocID="{AD2C5CD0-435D-4F15-9D2A-73E204CCAA83}" presName="compNode" presStyleCnt="0"/>
      <dgm:spPr/>
    </dgm:pt>
    <dgm:pt modelId="{8C4C0B37-3EBB-48EE-BC2A-547C14164A5B}" type="pres">
      <dgm:prSet presAssocID="{AD2C5CD0-435D-4F15-9D2A-73E204CCAA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053EC472-9FA6-43C4-AEBB-FEE482CCABBB}" type="pres">
      <dgm:prSet presAssocID="{AD2C5CD0-435D-4F15-9D2A-73E204CCAA83}" presName="spaceRect" presStyleCnt="0"/>
      <dgm:spPr/>
    </dgm:pt>
    <dgm:pt modelId="{B0264102-2E7E-4963-A151-219308D996EE}" type="pres">
      <dgm:prSet presAssocID="{AD2C5CD0-435D-4F15-9D2A-73E204CCAA83}" presName="textRect" presStyleLbl="revTx" presStyleIdx="0" presStyleCnt="4">
        <dgm:presLayoutVars>
          <dgm:chMax val="1"/>
          <dgm:chPref val="1"/>
        </dgm:presLayoutVars>
      </dgm:prSet>
      <dgm:spPr/>
    </dgm:pt>
    <dgm:pt modelId="{71B96F3E-964F-424E-B7FE-F3FEF7917D0C}" type="pres">
      <dgm:prSet presAssocID="{A88C28C3-AD8C-435A-9D9F-566099834826}" presName="sibTrans" presStyleCnt="0"/>
      <dgm:spPr/>
    </dgm:pt>
    <dgm:pt modelId="{9373291E-38F2-4B17-9067-75F4D4322F25}" type="pres">
      <dgm:prSet presAssocID="{F692179E-D1B2-4F2B-A1B9-ED60CB71F76C}" presName="compNode" presStyleCnt="0"/>
      <dgm:spPr/>
    </dgm:pt>
    <dgm:pt modelId="{CB3C54E5-5D7B-4C26-84C8-D916347FC388}" type="pres">
      <dgm:prSet presAssocID="{F692179E-D1B2-4F2B-A1B9-ED60CB71F7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9B7AA24A-9287-4DAB-88EA-7C4B0E2806E4}" type="pres">
      <dgm:prSet presAssocID="{F692179E-D1B2-4F2B-A1B9-ED60CB71F76C}" presName="spaceRect" presStyleCnt="0"/>
      <dgm:spPr/>
    </dgm:pt>
    <dgm:pt modelId="{06C74E25-E43A-41FF-BA21-0B82D01E69F8}" type="pres">
      <dgm:prSet presAssocID="{F692179E-D1B2-4F2B-A1B9-ED60CB71F76C}" presName="textRect" presStyleLbl="revTx" presStyleIdx="1" presStyleCnt="4">
        <dgm:presLayoutVars>
          <dgm:chMax val="1"/>
          <dgm:chPref val="1"/>
        </dgm:presLayoutVars>
      </dgm:prSet>
      <dgm:spPr/>
    </dgm:pt>
    <dgm:pt modelId="{B7F96C5F-2AB3-4608-81D6-DB3AD547BF45}" type="pres">
      <dgm:prSet presAssocID="{86BDF7B6-2D59-4C33-B7B9-F6AE70D97B69}" presName="sibTrans" presStyleCnt="0"/>
      <dgm:spPr/>
    </dgm:pt>
    <dgm:pt modelId="{F2D35D08-78A3-41C9-8B61-EC6095DEA9D2}" type="pres">
      <dgm:prSet presAssocID="{D2DED8E4-E6B4-48F2-A4A7-DE3C409B81EF}" presName="compNode" presStyleCnt="0"/>
      <dgm:spPr/>
    </dgm:pt>
    <dgm:pt modelId="{2353B3C6-12C5-4E74-BE22-7EF99303896C}" type="pres">
      <dgm:prSet presAssocID="{D2DED8E4-E6B4-48F2-A4A7-DE3C409B8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C46FB65C-3DF5-4B92-8F70-86857FFB281D}" type="pres">
      <dgm:prSet presAssocID="{D2DED8E4-E6B4-48F2-A4A7-DE3C409B81EF}" presName="spaceRect" presStyleCnt="0"/>
      <dgm:spPr/>
    </dgm:pt>
    <dgm:pt modelId="{72C9993C-A9A6-4F43-B9D1-EAE661F3928D}" type="pres">
      <dgm:prSet presAssocID="{D2DED8E4-E6B4-48F2-A4A7-DE3C409B81EF}" presName="textRect" presStyleLbl="revTx" presStyleIdx="2" presStyleCnt="4">
        <dgm:presLayoutVars>
          <dgm:chMax val="1"/>
          <dgm:chPref val="1"/>
        </dgm:presLayoutVars>
      </dgm:prSet>
      <dgm:spPr/>
    </dgm:pt>
    <dgm:pt modelId="{87F8DFD9-B32F-4325-ACB6-9C20E52380D9}" type="pres">
      <dgm:prSet presAssocID="{CF48A291-F57C-4FC8-A7F3-E99DC6CF1036}" presName="sibTrans" presStyleCnt="0"/>
      <dgm:spPr/>
    </dgm:pt>
    <dgm:pt modelId="{FA98919D-C45C-444A-9EDF-1F4CE37FE9C2}" type="pres">
      <dgm:prSet presAssocID="{8DEBA05D-2FE3-41A8-8A6C-F986798F5387}" presName="compNode" presStyleCnt="0"/>
      <dgm:spPr/>
    </dgm:pt>
    <dgm:pt modelId="{3B8C2FFE-57F3-43EB-B929-21133616163F}" type="pres">
      <dgm:prSet presAssocID="{8DEBA05D-2FE3-41A8-8A6C-F986798F53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B88D721B-3F1B-4911-9BDB-E2F4915BD4AA}" type="pres">
      <dgm:prSet presAssocID="{8DEBA05D-2FE3-41A8-8A6C-F986798F5387}" presName="spaceRect" presStyleCnt="0"/>
      <dgm:spPr/>
    </dgm:pt>
    <dgm:pt modelId="{736F3256-B7A5-4315-8673-D300E6302449}" type="pres">
      <dgm:prSet presAssocID="{8DEBA05D-2FE3-41A8-8A6C-F986798F538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65DC302-EA7F-4A97-A4D4-C24C021BBAB7}" type="presOf" srcId="{DACDFD00-E364-41DC-9696-FB2469532591}" destId="{13AD5CFF-87A3-411F-8B66-EF2C82EC8219}" srcOrd="0" destOrd="0" presId="urn:microsoft.com/office/officeart/2018/2/layout/IconLabelList"/>
    <dgm:cxn modelId="{3599C808-0E9D-412D-8080-F3D0BEA63997}" type="presOf" srcId="{8DEBA05D-2FE3-41A8-8A6C-F986798F5387}" destId="{736F3256-B7A5-4315-8673-D300E6302449}" srcOrd="0" destOrd="0" presId="urn:microsoft.com/office/officeart/2018/2/layout/IconLabelList"/>
    <dgm:cxn modelId="{0D7F4309-A970-4C7B-92F6-8C1AF544CD9E}" srcId="{DACDFD00-E364-41DC-9696-FB2469532591}" destId="{AD2C5CD0-435D-4F15-9D2A-73E204CCAA83}" srcOrd="0" destOrd="0" parTransId="{405E7739-3A1D-403D-8BFD-D6CFD2EA0BCC}" sibTransId="{A88C28C3-AD8C-435A-9D9F-566099834826}"/>
    <dgm:cxn modelId="{3CC2220E-6813-49BF-8A33-469C0F84614E}" type="presOf" srcId="{F692179E-D1B2-4F2B-A1B9-ED60CB71F76C}" destId="{06C74E25-E43A-41FF-BA21-0B82D01E69F8}" srcOrd="0" destOrd="0" presId="urn:microsoft.com/office/officeart/2018/2/layout/IconLabelList"/>
    <dgm:cxn modelId="{4F7CE919-14B7-4FA5-8895-77A3CCB61D40}" srcId="{DACDFD00-E364-41DC-9696-FB2469532591}" destId="{F692179E-D1B2-4F2B-A1B9-ED60CB71F76C}" srcOrd="1" destOrd="0" parTransId="{1758B671-096E-4841-9EFF-059E425260CD}" sibTransId="{86BDF7B6-2D59-4C33-B7B9-F6AE70D97B69}"/>
    <dgm:cxn modelId="{6D46E7B2-3334-4C3A-B11D-B3E22C5590FE}" type="presOf" srcId="{AD2C5CD0-435D-4F15-9D2A-73E204CCAA83}" destId="{B0264102-2E7E-4963-A151-219308D996EE}" srcOrd="0" destOrd="0" presId="urn:microsoft.com/office/officeart/2018/2/layout/IconLabelList"/>
    <dgm:cxn modelId="{A2DE7BED-ED28-48A5-A3E8-1F199A8B09CA}" srcId="{DACDFD00-E364-41DC-9696-FB2469532591}" destId="{8DEBA05D-2FE3-41A8-8A6C-F986798F5387}" srcOrd="3" destOrd="0" parTransId="{8F0B27F2-1C92-408E-9168-8A34C9478F04}" sibTransId="{ACF26A56-32D4-48EF-B9BE-2BFF60C73A55}"/>
    <dgm:cxn modelId="{9B2B1BF2-88AA-48DB-9B7D-FE81DFBF4F1F}" type="presOf" srcId="{D2DED8E4-E6B4-48F2-A4A7-DE3C409B81EF}" destId="{72C9993C-A9A6-4F43-B9D1-EAE661F3928D}" srcOrd="0" destOrd="0" presId="urn:microsoft.com/office/officeart/2018/2/layout/IconLabelList"/>
    <dgm:cxn modelId="{A23E43F9-9BC3-4E3D-8341-DDA04220C731}" srcId="{DACDFD00-E364-41DC-9696-FB2469532591}" destId="{D2DED8E4-E6B4-48F2-A4A7-DE3C409B81EF}" srcOrd="2" destOrd="0" parTransId="{82D52101-069D-4A9B-A426-C63E460BBAE7}" sibTransId="{CF48A291-F57C-4FC8-A7F3-E99DC6CF1036}"/>
    <dgm:cxn modelId="{C33632CE-C146-4300-B18A-7F0BC3495377}" type="presParOf" srcId="{13AD5CFF-87A3-411F-8B66-EF2C82EC8219}" destId="{2D5BE68F-91E0-4356-B62F-56E2A27177A2}" srcOrd="0" destOrd="0" presId="urn:microsoft.com/office/officeart/2018/2/layout/IconLabelList"/>
    <dgm:cxn modelId="{C498B24A-3190-4638-BFBB-5E8F8C03CB3D}" type="presParOf" srcId="{2D5BE68F-91E0-4356-B62F-56E2A27177A2}" destId="{8C4C0B37-3EBB-48EE-BC2A-547C14164A5B}" srcOrd="0" destOrd="0" presId="urn:microsoft.com/office/officeart/2018/2/layout/IconLabelList"/>
    <dgm:cxn modelId="{D15E8405-5DE8-4DC2-B5F8-8DEA552263B6}" type="presParOf" srcId="{2D5BE68F-91E0-4356-B62F-56E2A27177A2}" destId="{053EC472-9FA6-43C4-AEBB-FEE482CCABBB}" srcOrd="1" destOrd="0" presId="urn:microsoft.com/office/officeart/2018/2/layout/IconLabelList"/>
    <dgm:cxn modelId="{470D89F6-3408-4A80-91F2-5B5E518328F5}" type="presParOf" srcId="{2D5BE68F-91E0-4356-B62F-56E2A27177A2}" destId="{B0264102-2E7E-4963-A151-219308D996EE}" srcOrd="2" destOrd="0" presId="urn:microsoft.com/office/officeart/2018/2/layout/IconLabelList"/>
    <dgm:cxn modelId="{A2333A1E-F4AB-406F-9A67-8A9C5B54A2E8}" type="presParOf" srcId="{13AD5CFF-87A3-411F-8B66-EF2C82EC8219}" destId="{71B96F3E-964F-424E-B7FE-F3FEF7917D0C}" srcOrd="1" destOrd="0" presId="urn:microsoft.com/office/officeart/2018/2/layout/IconLabelList"/>
    <dgm:cxn modelId="{EC21ED99-1DD3-4576-B05E-C96864E3B100}" type="presParOf" srcId="{13AD5CFF-87A3-411F-8B66-EF2C82EC8219}" destId="{9373291E-38F2-4B17-9067-75F4D4322F25}" srcOrd="2" destOrd="0" presId="urn:microsoft.com/office/officeart/2018/2/layout/IconLabelList"/>
    <dgm:cxn modelId="{F00AF347-7256-42FC-9F94-F17890A6FE27}" type="presParOf" srcId="{9373291E-38F2-4B17-9067-75F4D4322F25}" destId="{CB3C54E5-5D7B-4C26-84C8-D916347FC388}" srcOrd="0" destOrd="0" presId="urn:microsoft.com/office/officeart/2018/2/layout/IconLabelList"/>
    <dgm:cxn modelId="{825AB481-5254-4DD5-B30E-8C218E7AFF59}" type="presParOf" srcId="{9373291E-38F2-4B17-9067-75F4D4322F25}" destId="{9B7AA24A-9287-4DAB-88EA-7C4B0E2806E4}" srcOrd="1" destOrd="0" presId="urn:microsoft.com/office/officeart/2018/2/layout/IconLabelList"/>
    <dgm:cxn modelId="{BD564F6C-0B2B-4A08-B1EB-23FD1B0B5131}" type="presParOf" srcId="{9373291E-38F2-4B17-9067-75F4D4322F25}" destId="{06C74E25-E43A-41FF-BA21-0B82D01E69F8}" srcOrd="2" destOrd="0" presId="urn:microsoft.com/office/officeart/2018/2/layout/IconLabelList"/>
    <dgm:cxn modelId="{2EC810CA-D0FA-44CD-B475-AE180CABAE8E}" type="presParOf" srcId="{13AD5CFF-87A3-411F-8B66-EF2C82EC8219}" destId="{B7F96C5F-2AB3-4608-81D6-DB3AD547BF45}" srcOrd="3" destOrd="0" presId="urn:microsoft.com/office/officeart/2018/2/layout/IconLabelList"/>
    <dgm:cxn modelId="{B685A914-813B-4888-BAAD-8DFCB93E2007}" type="presParOf" srcId="{13AD5CFF-87A3-411F-8B66-EF2C82EC8219}" destId="{F2D35D08-78A3-41C9-8B61-EC6095DEA9D2}" srcOrd="4" destOrd="0" presId="urn:microsoft.com/office/officeart/2018/2/layout/IconLabelList"/>
    <dgm:cxn modelId="{2B6127E1-7D9E-4F6B-975B-C45CEAA086A5}" type="presParOf" srcId="{F2D35D08-78A3-41C9-8B61-EC6095DEA9D2}" destId="{2353B3C6-12C5-4E74-BE22-7EF99303896C}" srcOrd="0" destOrd="0" presId="urn:microsoft.com/office/officeart/2018/2/layout/IconLabelList"/>
    <dgm:cxn modelId="{2A0CA024-EE04-40C4-A0B4-D1AFB6E95EED}" type="presParOf" srcId="{F2D35D08-78A3-41C9-8B61-EC6095DEA9D2}" destId="{C46FB65C-3DF5-4B92-8F70-86857FFB281D}" srcOrd="1" destOrd="0" presId="urn:microsoft.com/office/officeart/2018/2/layout/IconLabelList"/>
    <dgm:cxn modelId="{8AF48026-68B1-4EB4-88A8-56B5C139E100}" type="presParOf" srcId="{F2D35D08-78A3-41C9-8B61-EC6095DEA9D2}" destId="{72C9993C-A9A6-4F43-B9D1-EAE661F3928D}" srcOrd="2" destOrd="0" presId="urn:microsoft.com/office/officeart/2018/2/layout/IconLabelList"/>
    <dgm:cxn modelId="{FBFAA1D8-E48D-41B9-9CC8-108E3EA57C55}" type="presParOf" srcId="{13AD5CFF-87A3-411F-8B66-EF2C82EC8219}" destId="{87F8DFD9-B32F-4325-ACB6-9C20E52380D9}" srcOrd="5" destOrd="0" presId="urn:microsoft.com/office/officeart/2018/2/layout/IconLabelList"/>
    <dgm:cxn modelId="{B030C851-0C84-42BF-8AEF-894FD3C489D8}" type="presParOf" srcId="{13AD5CFF-87A3-411F-8B66-EF2C82EC8219}" destId="{FA98919D-C45C-444A-9EDF-1F4CE37FE9C2}" srcOrd="6" destOrd="0" presId="urn:microsoft.com/office/officeart/2018/2/layout/IconLabelList"/>
    <dgm:cxn modelId="{6D1A2049-AD71-4A70-89AE-E9E7011F6CF7}" type="presParOf" srcId="{FA98919D-C45C-444A-9EDF-1F4CE37FE9C2}" destId="{3B8C2FFE-57F3-43EB-B929-21133616163F}" srcOrd="0" destOrd="0" presId="urn:microsoft.com/office/officeart/2018/2/layout/IconLabelList"/>
    <dgm:cxn modelId="{3FBF55B0-1104-469C-AE4E-8725FCA9E420}" type="presParOf" srcId="{FA98919D-C45C-444A-9EDF-1F4CE37FE9C2}" destId="{B88D721B-3F1B-4911-9BDB-E2F4915BD4AA}" srcOrd="1" destOrd="0" presId="urn:microsoft.com/office/officeart/2018/2/layout/IconLabelList"/>
    <dgm:cxn modelId="{B92CBF01-BE21-4F09-8CC2-2724CA7FC00B}" type="presParOf" srcId="{FA98919D-C45C-444A-9EDF-1F4CE37FE9C2}" destId="{736F3256-B7A5-4315-8673-D300E63024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40001-C367-4EA0-BB29-E1EDBFCC63B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F5936AB-5380-44C7-932A-EF4755662993}">
      <dgm:prSet/>
      <dgm:spPr/>
      <dgm:t>
        <a:bodyPr/>
        <a:lstStyle/>
        <a:p>
          <a:r>
            <a:rPr lang="en-US"/>
            <a:t>• Los datos se almacenan físicamente en orden.</a:t>
          </a:r>
        </a:p>
      </dgm:t>
    </dgm:pt>
    <dgm:pt modelId="{36F5921D-5BC1-4607-BCE4-9169A2B14F9A}" type="parTrans" cxnId="{893AB4A6-DC71-4444-8E9C-612CF490E21E}">
      <dgm:prSet/>
      <dgm:spPr/>
      <dgm:t>
        <a:bodyPr/>
        <a:lstStyle/>
        <a:p>
          <a:endParaRPr lang="en-US"/>
        </a:p>
      </dgm:t>
    </dgm:pt>
    <dgm:pt modelId="{4D4851CB-439A-4F13-A4D5-DE0794E8092A}" type="sibTrans" cxnId="{893AB4A6-DC71-4444-8E9C-612CF490E21E}">
      <dgm:prSet/>
      <dgm:spPr/>
      <dgm:t>
        <a:bodyPr/>
        <a:lstStyle/>
        <a:p>
          <a:endParaRPr lang="en-US"/>
        </a:p>
      </dgm:t>
    </dgm:pt>
    <dgm:pt modelId="{D7F261EE-8886-4C89-9235-28A21B5701C9}">
      <dgm:prSet/>
      <dgm:spPr/>
      <dgm:t>
        <a:bodyPr/>
        <a:lstStyle/>
        <a:p>
          <a:r>
            <a:rPr lang="en-US"/>
            <a:t>• Solo puede haber un índice agrupado por tabla.</a:t>
          </a:r>
        </a:p>
      </dgm:t>
    </dgm:pt>
    <dgm:pt modelId="{5954FB29-1164-41BF-9161-D33DD4923F9F}" type="parTrans" cxnId="{EA7561CF-9BB3-45DA-8CE1-68A25594D9EE}">
      <dgm:prSet/>
      <dgm:spPr/>
      <dgm:t>
        <a:bodyPr/>
        <a:lstStyle/>
        <a:p>
          <a:endParaRPr lang="en-US"/>
        </a:p>
      </dgm:t>
    </dgm:pt>
    <dgm:pt modelId="{5F4BFCDD-FAC2-4D14-9FB8-58047E6B7617}" type="sibTrans" cxnId="{EA7561CF-9BB3-45DA-8CE1-68A25594D9EE}">
      <dgm:prSet/>
      <dgm:spPr/>
      <dgm:t>
        <a:bodyPr/>
        <a:lstStyle/>
        <a:p>
          <a:endParaRPr lang="en-US"/>
        </a:p>
      </dgm:t>
    </dgm:pt>
    <dgm:pt modelId="{92D784CD-25B6-435A-BF5C-38062D8701A9}">
      <dgm:prSet/>
      <dgm:spPr/>
      <dgm:t>
        <a:bodyPr/>
        <a:lstStyle/>
        <a:p>
          <a:r>
            <a:rPr lang="en-US"/>
            <a:t>• Ejemplo:</a:t>
          </a:r>
        </a:p>
      </dgm:t>
    </dgm:pt>
    <dgm:pt modelId="{A229F157-19F4-42B5-8597-781A6B55D35B}" type="parTrans" cxnId="{2CBA42C0-D843-4838-89BB-AD31DF3C753D}">
      <dgm:prSet/>
      <dgm:spPr/>
      <dgm:t>
        <a:bodyPr/>
        <a:lstStyle/>
        <a:p>
          <a:endParaRPr lang="en-US"/>
        </a:p>
      </dgm:t>
    </dgm:pt>
    <dgm:pt modelId="{E067F91D-1DD2-4A12-BDF7-288536D5D1CD}" type="sibTrans" cxnId="{2CBA42C0-D843-4838-89BB-AD31DF3C753D}">
      <dgm:prSet/>
      <dgm:spPr/>
      <dgm:t>
        <a:bodyPr/>
        <a:lstStyle/>
        <a:p>
          <a:endParaRPr lang="en-US"/>
        </a:p>
      </dgm:t>
    </dgm:pt>
    <dgm:pt modelId="{DE3C230C-5B59-4E56-8904-9C711CDE9532}">
      <dgm:prSet/>
      <dgm:spPr/>
      <dgm:t>
        <a:bodyPr/>
        <a:lstStyle/>
        <a:p>
          <a:r>
            <a:rPr lang="en-US"/>
            <a:t>CREATE CLUSTERED INDEX idx_id ON alumnos(id);</a:t>
          </a:r>
        </a:p>
      </dgm:t>
    </dgm:pt>
    <dgm:pt modelId="{639A4661-1CB7-453C-A10A-DE1427DD72A0}" type="parTrans" cxnId="{2F0EB4C8-86F0-45C3-98F7-0CEEA705C077}">
      <dgm:prSet/>
      <dgm:spPr/>
      <dgm:t>
        <a:bodyPr/>
        <a:lstStyle/>
        <a:p>
          <a:endParaRPr lang="en-US"/>
        </a:p>
      </dgm:t>
    </dgm:pt>
    <dgm:pt modelId="{EC6FAC69-49CC-4DC6-A191-7002735BF413}" type="sibTrans" cxnId="{2F0EB4C8-86F0-45C3-98F7-0CEEA705C077}">
      <dgm:prSet/>
      <dgm:spPr/>
      <dgm:t>
        <a:bodyPr/>
        <a:lstStyle/>
        <a:p>
          <a:endParaRPr lang="en-US"/>
        </a:p>
      </dgm:t>
    </dgm:pt>
    <dgm:pt modelId="{4B3CC10D-0D9D-403A-9902-2875B2555AF0}" type="pres">
      <dgm:prSet presAssocID="{73140001-C367-4EA0-BB29-E1EDBFCC63BF}" presName="linear" presStyleCnt="0">
        <dgm:presLayoutVars>
          <dgm:animLvl val="lvl"/>
          <dgm:resizeHandles val="exact"/>
        </dgm:presLayoutVars>
      </dgm:prSet>
      <dgm:spPr/>
    </dgm:pt>
    <dgm:pt modelId="{D9C32492-C425-4C23-A784-DBDDE98270F7}" type="pres">
      <dgm:prSet presAssocID="{8F5936AB-5380-44C7-932A-EF475566299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E7C531-F88B-4AAE-87F5-9FD1A51DEC80}" type="pres">
      <dgm:prSet presAssocID="{4D4851CB-439A-4F13-A4D5-DE0794E8092A}" presName="spacer" presStyleCnt="0"/>
      <dgm:spPr/>
    </dgm:pt>
    <dgm:pt modelId="{A3165E85-0448-4D61-8681-46FF0A9CCCCD}" type="pres">
      <dgm:prSet presAssocID="{D7F261EE-8886-4C89-9235-28A21B5701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85E6CE9-3C28-4200-9EBE-E2644EED6C72}" type="pres">
      <dgm:prSet presAssocID="{5F4BFCDD-FAC2-4D14-9FB8-58047E6B7617}" presName="spacer" presStyleCnt="0"/>
      <dgm:spPr/>
    </dgm:pt>
    <dgm:pt modelId="{DAFAAF25-223A-45C4-930D-0C1F3AF34CDB}" type="pres">
      <dgm:prSet presAssocID="{92D784CD-25B6-435A-BF5C-38062D8701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E040616-3A8F-4A41-85E6-09222D38FDF1}" type="pres">
      <dgm:prSet presAssocID="{E067F91D-1DD2-4A12-BDF7-288536D5D1CD}" presName="spacer" presStyleCnt="0"/>
      <dgm:spPr/>
    </dgm:pt>
    <dgm:pt modelId="{67D241BB-8C9D-4502-8FE1-B61FFAFD4C72}" type="pres">
      <dgm:prSet presAssocID="{DE3C230C-5B59-4E56-8904-9C711CDE95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249B54F-545A-4A86-A46F-E0343D11C7D2}" type="presOf" srcId="{73140001-C367-4EA0-BB29-E1EDBFCC63BF}" destId="{4B3CC10D-0D9D-403A-9902-2875B2555AF0}" srcOrd="0" destOrd="0" presId="urn:microsoft.com/office/officeart/2005/8/layout/vList2"/>
    <dgm:cxn modelId="{E1AA7853-9F39-404C-8B9B-802BBBC333C4}" type="presOf" srcId="{8F5936AB-5380-44C7-932A-EF4755662993}" destId="{D9C32492-C425-4C23-A784-DBDDE98270F7}" srcOrd="0" destOrd="0" presId="urn:microsoft.com/office/officeart/2005/8/layout/vList2"/>
    <dgm:cxn modelId="{2B979C54-5AB1-46E4-A022-2F9F44E6802D}" type="presOf" srcId="{DE3C230C-5B59-4E56-8904-9C711CDE9532}" destId="{67D241BB-8C9D-4502-8FE1-B61FFAFD4C72}" srcOrd="0" destOrd="0" presId="urn:microsoft.com/office/officeart/2005/8/layout/vList2"/>
    <dgm:cxn modelId="{C998D99E-707C-4F51-95CD-50471DA8A7ED}" type="presOf" srcId="{92D784CD-25B6-435A-BF5C-38062D8701A9}" destId="{DAFAAF25-223A-45C4-930D-0C1F3AF34CDB}" srcOrd="0" destOrd="0" presId="urn:microsoft.com/office/officeart/2005/8/layout/vList2"/>
    <dgm:cxn modelId="{893AB4A6-DC71-4444-8E9C-612CF490E21E}" srcId="{73140001-C367-4EA0-BB29-E1EDBFCC63BF}" destId="{8F5936AB-5380-44C7-932A-EF4755662993}" srcOrd="0" destOrd="0" parTransId="{36F5921D-5BC1-4607-BCE4-9169A2B14F9A}" sibTransId="{4D4851CB-439A-4F13-A4D5-DE0794E8092A}"/>
    <dgm:cxn modelId="{2CBA42C0-D843-4838-89BB-AD31DF3C753D}" srcId="{73140001-C367-4EA0-BB29-E1EDBFCC63BF}" destId="{92D784CD-25B6-435A-BF5C-38062D8701A9}" srcOrd="2" destOrd="0" parTransId="{A229F157-19F4-42B5-8597-781A6B55D35B}" sibTransId="{E067F91D-1DD2-4A12-BDF7-288536D5D1CD}"/>
    <dgm:cxn modelId="{2F0EB4C8-86F0-45C3-98F7-0CEEA705C077}" srcId="{73140001-C367-4EA0-BB29-E1EDBFCC63BF}" destId="{DE3C230C-5B59-4E56-8904-9C711CDE9532}" srcOrd="3" destOrd="0" parTransId="{639A4661-1CB7-453C-A10A-DE1427DD72A0}" sibTransId="{EC6FAC69-49CC-4DC6-A191-7002735BF413}"/>
    <dgm:cxn modelId="{2ABB1ACF-0C55-4261-B5CA-105A43C9BF00}" type="presOf" srcId="{D7F261EE-8886-4C89-9235-28A21B5701C9}" destId="{A3165E85-0448-4D61-8681-46FF0A9CCCCD}" srcOrd="0" destOrd="0" presId="urn:microsoft.com/office/officeart/2005/8/layout/vList2"/>
    <dgm:cxn modelId="{EA7561CF-9BB3-45DA-8CE1-68A25594D9EE}" srcId="{73140001-C367-4EA0-BB29-E1EDBFCC63BF}" destId="{D7F261EE-8886-4C89-9235-28A21B5701C9}" srcOrd="1" destOrd="0" parTransId="{5954FB29-1164-41BF-9161-D33DD4923F9F}" sibTransId="{5F4BFCDD-FAC2-4D14-9FB8-58047E6B7617}"/>
    <dgm:cxn modelId="{A83B447B-FEB8-4FE3-A80E-AF0242B05F56}" type="presParOf" srcId="{4B3CC10D-0D9D-403A-9902-2875B2555AF0}" destId="{D9C32492-C425-4C23-A784-DBDDE98270F7}" srcOrd="0" destOrd="0" presId="urn:microsoft.com/office/officeart/2005/8/layout/vList2"/>
    <dgm:cxn modelId="{FE47E0DB-7086-4F04-987C-6A60AE3607A3}" type="presParOf" srcId="{4B3CC10D-0D9D-403A-9902-2875B2555AF0}" destId="{41E7C531-F88B-4AAE-87F5-9FD1A51DEC80}" srcOrd="1" destOrd="0" presId="urn:microsoft.com/office/officeart/2005/8/layout/vList2"/>
    <dgm:cxn modelId="{33373699-D58A-4CE3-B2FE-7F3E2845514B}" type="presParOf" srcId="{4B3CC10D-0D9D-403A-9902-2875B2555AF0}" destId="{A3165E85-0448-4D61-8681-46FF0A9CCCCD}" srcOrd="2" destOrd="0" presId="urn:microsoft.com/office/officeart/2005/8/layout/vList2"/>
    <dgm:cxn modelId="{C1EF4BF6-39F2-452F-8322-7F89C43834EE}" type="presParOf" srcId="{4B3CC10D-0D9D-403A-9902-2875B2555AF0}" destId="{C85E6CE9-3C28-4200-9EBE-E2644EED6C72}" srcOrd="3" destOrd="0" presId="urn:microsoft.com/office/officeart/2005/8/layout/vList2"/>
    <dgm:cxn modelId="{896715FF-907C-482C-87CA-8BC3202463F2}" type="presParOf" srcId="{4B3CC10D-0D9D-403A-9902-2875B2555AF0}" destId="{DAFAAF25-223A-45C4-930D-0C1F3AF34CDB}" srcOrd="4" destOrd="0" presId="urn:microsoft.com/office/officeart/2005/8/layout/vList2"/>
    <dgm:cxn modelId="{BD0E47C7-75AE-4081-9EE1-7D6F42A22D3A}" type="presParOf" srcId="{4B3CC10D-0D9D-403A-9902-2875B2555AF0}" destId="{1E040616-3A8F-4A41-85E6-09222D38FDF1}" srcOrd="5" destOrd="0" presId="urn:microsoft.com/office/officeart/2005/8/layout/vList2"/>
    <dgm:cxn modelId="{F2BCB2B4-C313-425C-B24D-97579A988263}" type="presParOf" srcId="{4B3CC10D-0D9D-403A-9902-2875B2555AF0}" destId="{67D241BB-8C9D-4502-8FE1-B61FFAFD4C7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524C1A-DD10-4CC0-A9C5-76D4058E310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E6EE96-05A9-4484-90DA-B60394AA84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Reducción del tiempo de búsqueda.</a:t>
          </a:r>
        </a:p>
      </dgm:t>
    </dgm:pt>
    <dgm:pt modelId="{0CB8C125-D228-4B1D-A03E-F2A283945F12}" type="parTrans" cxnId="{A38044C4-2365-4CE4-A8D9-31D08D1026B6}">
      <dgm:prSet/>
      <dgm:spPr/>
      <dgm:t>
        <a:bodyPr/>
        <a:lstStyle/>
        <a:p>
          <a:endParaRPr lang="en-US"/>
        </a:p>
      </dgm:t>
    </dgm:pt>
    <dgm:pt modelId="{299C962A-04CD-4F59-9095-713FCE4C1805}" type="sibTrans" cxnId="{A38044C4-2365-4CE4-A8D9-31D08D1026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5C0AED-C7E6-4471-A53C-3C755516BE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Menor carga en CPU y disco.</a:t>
          </a:r>
        </a:p>
      </dgm:t>
    </dgm:pt>
    <dgm:pt modelId="{B0134DE4-F1F4-4550-AAA5-1462C0EEE827}" type="parTrans" cxnId="{9E027633-DE82-4556-981E-88D299C9942E}">
      <dgm:prSet/>
      <dgm:spPr/>
      <dgm:t>
        <a:bodyPr/>
        <a:lstStyle/>
        <a:p>
          <a:endParaRPr lang="en-US"/>
        </a:p>
      </dgm:t>
    </dgm:pt>
    <dgm:pt modelId="{8AC0836F-D2C5-43CE-A0E2-69B5F6C77968}" type="sibTrans" cxnId="{9E027633-DE82-4556-981E-88D299C994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A0601C-D947-4149-862A-9F51EA881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Consultas más rápidas y eficientes.</a:t>
          </a:r>
        </a:p>
      </dgm:t>
    </dgm:pt>
    <dgm:pt modelId="{AC7E72D4-C05F-4448-8773-41B56FE3E414}" type="parTrans" cxnId="{304D337C-B6C7-4738-A643-7C562CB7227F}">
      <dgm:prSet/>
      <dgm:spPr/>
      <dgm:t>
        <a:bodyPr/>
        <a:lstStyle/>
        <a:p>
          <a:endParaRPr lang="en-US"/>
        </a:p>
      </dgm:t>
    </dgm:pt>
    <dgm:pt modelId="{1ACA0CC5-D5DC-44D9-8FF6-6315243E0FA5}" type="sibTrans" cxnId="{304D337C-B6C7-4738-A643-7C562CB722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1E38B5-9E9A-44CE-8AFB-5C1ED971C8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Importante en bases de datos con millones de registros.</a:t>
          </a:r>
        </a:p>
      </dgm:t>
    </dgm:pt>
    <dgm:pt modelId="{C9B2EB98-DCBF-4ECC-BAB9-BA5B93D6D60A}" type="parTrans" cxnId="{4D81C2A3-5826-466F-99BC-54ED42A32943}">
      <dgm:prSet/>
      <dgm:spPr/>
      <dgm:t>
        <a:bodyPr/>
        <a:lstStyle/>
        <a:p>
          <a:endParaRPr lang="en-US"/>
        </a:p>
      </dgm:t>
    </dgm:pt>
    <dgm:pt modelId="{86891627-0CEE-48BA-A45E-93719B3CAA95}" type="sibTrans" cxnId="{4D81C2A3-5826-466F-99BC-54ED42A32943}">
      <dgm:prSet/>
      <dgm:spPr/>
      <dgm:t>
        <a:bodyPr/>
        <a:lstStyle/>
        <a:p>
          <a:endParaRPr lang="en-US"/>
        </a:p>
      </dgm:t>
    </dgm:pt>
    <dgm:pt modelId="{3586CA40-B828-4E54-B4A7-334C28AB800A}" type="pres">
      <dgm:prSet presAssocID="{99524C1A-DD10-4CC0-A9C5-76D4058E3101}" presName="root" presStyleCnt="0">
        <dgm:presLayoutVars>
          <dgm:dir/>
          <dgm:resizeHandles val="exact"/>
        </dgm:presLayoutVars>
      </dgm:prSet>
      <dgm:spPr/>
    </dgm:pt>
    <dgm:pt modelId="{497E74F9-FA00-4C75-AEB0-A14196A7CCB3}" type="pres">
      <dgm:prSet presAssocID="{99524C1A-DD10-4CC0-A9C5-76D4058E3101}" presName="container" presStyleCnt="0">
        <dgm:presLayoutVars>
          <dgm:dir/>
          <dgm:resizeHandles val="exact"/>
        </dgm:presLayoutVars>
      </dgm:prSet>
      <dgm:spPr/>
    </dgm:pt>
    <dgm:pt modelId="{34E7EA32-EDCA-481E-B226-7C49B5909EF0}" type="pres">
      <dgm:prSet presAssocID="{CDE6EE96-05A9-4484-90DA-B60394AA84DD}" presName="compNode" presStyleCnt="0"/>
      <dgm:spPr/>
    </dgm:pt>
    <dgm:pt modelId="{178ACE5B-52ED-4F68-BCF9-BF93CB098106}" type="pres">
      <dgm:prSet presAssocID="{CDE6EE96-05A9-4484-90DA-B60394AA84DD}" presName="iconBgRect" presStyleLbl="bgShp" presStyleIdx="0" presStyleCnt="4"/>
      <dgm:spPr/>
    </dgm:pt>
    <dgm:pt modelId="{59A08A3E-3ABC-453F-9DA1-2F30B06FF733}" type="pres">
      <dgm:prSet presAssocID="{CDE6EE96-05A9-4484-90DA-B60394AA84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ámpagos"/>
        </a:ext>
      </dgm:extLst>
    </dgm:pt>
    <dgm:pt modelId="{2A371FB7-492A-4466-B514-0FF5E9414BD2}" type="pres">
      <dgm:prSet presAssocID="{CDE6EE96-05A9-4484-90DA-B60394AA84DD}" presName="spaceRect" presStyleCnt="0"/>
      <dgm:spPr/>
    </dgm:pt>
    <dgm:pt modelId="{0EB69E70-80D8-498F-AA20-427AAA9513DB}" type="pres">
      <dgm:prSet presAssocID="{CDE6EE96-05A9-4484-90DA-B60394AA84DD}" presName="textRect" presStyleLbl="revTx" presStyleIdx="0" presStyleCnt="4">
        <dgm:presLayoutVars>
          <dgm:chMax val="1"/>
          <dgm:chPref val="1"/>
        </dgm:presLayoutVars>
      </dgm:prSet>
      <dgm:spPr/>
    </dgm:pt>
    <dgm:pt modelId="{BF06D1F3-F5FA-4AE0-B0CD-31266E96A495}" type="pres">
      <dgm:prSet presAssocID="{299C962A-04CD-4F59-9095-713FCE4C1805}" presName="sibTrans" presStyleLbl="sibTrans2D1" presStyleIdx="0" presStyleCnt="0"/>
      <dgm:spPr/>
    </dgm:pt>
    <dgm:pt modelId="{3CCD4FCE-604B-454A-B5C0-172EF771F4A3}" type="pres">
      <dgm:prSet presAssocID="{0E5C0AED-C7E6-4471-A53C-3C755516BED2}" presName="compNode" presStyleCnt="0"/>
      <dgm:spPr/>
    </dgm:pt>
    <dgm:pt modelId="{EDA6B079-EED0-4B49-A876-F2B025C74325}" type="pres">
      <dgm:prSet presAssocID="{0E5C0AED-C7E6-4471-A53C-3C755516BED2}" presName="iconBgRect" presStyleLbl="bgShp" presStyleIdx="1" presStyleCnt="4"/>
      <dgm:spPr/>
    </dgm:pt>
    <dgm:pt modelId="{FD5D4471-759E-4598-8B82-4D50A1F22E71}" type="pres">
      <dgm:prSet presAssocID="{0E5C0AED-C7E6-4471-A53C-3C755516BED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"/>
        </a:ext>
      </dgm:extLst>
    </dgm:pt>
    <dgm:pt modelId="{ED7A7D49-8844-47FD-9DD1-96F389DD5273}" type="pres">
      <dgm:prSet presAssocID="{0E5C0AED-C7E6-4471-A53C-3C755516BED2}" presName="spaceRect" presStyleCnt="0"/>
      <dgm:spPr/>
    </dgm:pt>
    <dgm:pt modelId="{81F6ACE2-4C4F-487F-A031-5B7D55F06136}" type="pres">
      <dgm:prSet presAssocID="{0E5C0AED-C7E6-4471-A53C-3C755516BED2}" presName="textRect" presStyleLbl="revTx" presStyleIdx="1" presStyleCnt="4">
        <dgm:presLayoutVars>
          <dgm:chMax val="1"/>
          <dgm:chPref val="1"/>
        </dgm:presLayoutVars>
      </dgm:prSet>
      <dgm:spPr/>
    </dgm:pt>
    <dgm:pt modelId="{7F2BCFF1-FC74-4639-8841-56D7239E90FF}" type="pres">
      <dgm:prSet presAssocID="{8AC0836F-D2C5-43CE-A0E2-69B5F6C77968}" presName="sibTrans" presStyleLbl="sibTrans2D1" presStyleIdx="0" presStyleCnt="0"/>
      <dgm:spPr/>
    </dgm:pt>
    <dgm:pt modelId="{0D4EAABD-81F5-459C-B93E-4C2D2A6230EE}" type="pres">
      <dgm:prSet presAssocID="{90A0601C-D947-4149-862A-9F51EA881AB8}" presName="compNode" presStyleCnt="0"/>
      <dgm:spPr/>
    </dgm:pt>
    <dgm:pt modelId="{0EA4BAA0-0392-4BF7-9C36-AD3555381D2C}" type="pres">
      <dgm:prSet presAssocID="{90A0601C-D947-4149-862A-9F51EA881AB8}" presName="iconBgRect" presStyleLbl="bgShp" presStyleIdx="2" presStyleCnt="4"/>
      <dgm:spPr/>
    </dgm:pt>
    <dgm:pt modelId="{F1C2CEB3-BB97-44DD-AC6C-B35B515D9A59}" type="pres">
      <dgm:prSet presAssocID="{90A0601C-D947-4149-862A-9F51EA881A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eo"/>
        </a:ext>
      </dgm:extLst>
    </dgm:pt>
    <dgm:pt modelId="{87FD03C3-8CC4-42A2-A7BE-D8BCA49BFACA}" type="pres">
      <dgm:prSet presAssocID="{90A0601C-D947-4149-862A-9F51EA881AB8}" presName="spaceRect" presStyleCnt="0"/>
      <dgm:spPr/>
    </dgm:pt>
    <dgm:pt modelId="{8A043DA3-E03A-429B-891C-9FD7B8D9938C}" type="pres">
      <dgm:prSet presAssocID="{90A0601C-D947-4149-862A-9F51EA881AB8}" presName="textRect" presStyleLbl="revTx" presStyleIdx="2" presStyleCnt="4">
        <dgm:presLayoutVars>
          <dgm:chMax val="1"/>
          <dgm:chPref val="1"/>
        </dgm:presLayoutVars>
      </dgm:prSet>
      <dgm:spPr/>
    </dgm:pt>
    <dgm:pt modelId="{5F3C3367-9183-4D79-AE93-C65B2DE974CE}" type="pres">
      <dgm:prSet presAssocID="{1ACA0CC5-D5DC-44D9-8FF6-6315243E0FA5}" presName="sibTrans" presStyleLbl="sibTrans2D1" presStyleIdx="0" presStyleCnt="0"/>
      <dgm:spPr/>
    </dgm:pt>
    <dgm:pt modelId="{AAECEB39-7616-456F-BAD1-DD10517523E9}" type="pres">
      <dgm:prSet presAssocID="{271E38B5-9E9A-44CE-8AFB-5C1ED971C868}" presName="compNode" presStyleCnt="0"/>
      <dgm:spPr/>
    </dgm:pt>
    <dgm:pt modelId="{4B587D3D-6B39-4343-BEC2-282E9E7D857E}" type="pres">
      <dgm:prSet presAssocID="{271E38B5-9E9A-44CE-8AFB-5C1ED971C868}" presName="iconBgRect" presStyleLbl="bgShp" presStyleIdx="3" presStyleCnt="4"/>
      <dgm:spPr/>
    </dgm:pt>
    <dgm:pt modelId="{2F27277E-738E-461D-A4F6-2535F018E772}" type="pres">
      <dgm:prSet presAssocID="{271E38B5-9E9A-44CE-8AFB-5C1ED971C8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7E229370-EB75-4841-9ED6-8EB2697D89DB}" type="pres">
      <dgm:prSet presAssocID="{271E38B5-9E9A-44CE-8AFB-5C1ED971C868}" presName="spaceRect" presStyleCnt="0"/>
      <dgm:spPr/>
    </dgm:pt>
    <dgm:pt modelId="{C59BE89B-B60D-4929-B91B-94C8B23DBE3E}" type="pres">
      <dgm:prSet presAssocID="{271E38B5-9E9A-44CE-8AFB-5C1ED971C86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F90D82E-FA9F-48AB-89CE-D1A8DB91E10D}" type="presOf" srcId="{271E38B5-9E9A-44CE-8AFB-5C1ED971C868}" destId="{C59BE89B-B60D-4929-B91B-94C8B23DBE3E}" srcOrd="0" destOrd="0" presId="urn:microsoft.com/office/officeart/2018/2/layout/IconCircleList"/>
    <dgm:cxn modelId="{9E027633-DE82-4556-981E-88D299C9942E}" srcId="{99524C1A-DD10-4CC0-A9C5-76D4058E3101}" destId="{0E5C0AED-C7E6-4471-A53C-3C755516BED2}" srcOrd="1" destOrd="0" parTransId="{B0134DE4-F1F4-4550-AAA5-1462C0EEE827}" sibTransId="{8AC0836F-D2C5-43CE-A0E2-69B5F6C77968}"/>
    <dgm:cxn modelId="{87E4C65F-9DB3-4289-A371-16ABD28CF425}" type="presOf" srcId="{299C962A-04CD-4F59-9095-713FCE4C1805}" destId="{BF06D1F3-F5FA-4AE0-B0CD-31266E96A495}" srcOrd="0" destOrd="0" presId="urn:microsoft.com/office/officeart/2018/2/layout/IconCircleList"/>
    <dgm:cxn modelId="{80195973-F030-41CB-B284-722A844459EA}" type="presOf" srcId="{1ACA0CC5-D5DC-44D9-8FF6-6315243E0FA5}" destId="{5F3C3367-9183-4D79-AE93-C65B2DE974CE}" srcOrd="0" destOrd="0" presId="urn:microsoft.com/office/officeart/2018/2/layout/IconCircleList"/>
    <dgm:cxn modelId="{5213DF79-3C61-4749-9AC0-2E656780385F}" type="presOf" srcId="{8AC0836F-D2C5-43CE-A0E2-69B5F6C77968}" destId="{7F2BCFF1-FC74-4639-8841-56D7239E90FF}" srcOrd="0" destOrd="0" presId="urn:microsoft.com/office/officeart/2018/2/layout/IconCircleList"/>
    <dgm:cxn modelId="{304D337C-B6C7-4738-A643-7C562CB7227F}" srcId="{99524C1A-DD10-4CC0-A9C5-76D4058E3101}" destId="{90A0601C-D947-4149-862A-9F51EA881AB8}" srcOrd="2" destOrd="0" parTransId="{AC7E72D4-C05F-4448-8773-41B56FE3E414}" sibTransId="{1ACA0CC5-D5DC-44D9-8FF6-6315243E0FA5}"/>
    <dgm:cxn modelId="{27607485-0739-46A1-BD5C-69B21B20636B}" type="presOf" srcId="{99524C1A-DD10-4CC0-A9C5-76D4058E3101}" destId="{3586CA40-B828-4E54-B4A7-334C28AB800A}" srcOrd="0" destOrd="0" presId="urn:microsoft.com/office/officeart/2018/2/layout/IconCircleList"/>
    <dgm:cxn modelId="{4DB2118E-9410-4AAF-A27A-1483558212BA}" type="presOf" srcId="{90A0601C-D947-4149-862A-9F51EA881AB8}" destId="{8A043DA3-E03A-429B-891C-9FD7B8D9938C}" srcOrd="0" destOrd="0" presId="urn:microsoft.com/office/officeart/2018/2/layout/IconCircleList"/>
    <dgm:cxn modelId="{4D81C2A3-5826-466F-99BC-54ED42A32943}" srcId="{99524C1A-DD10-4CC0-A9C5-76D4058E3101}" destId="{271E38B5-9E9A-44CE-8AFB-5C1ED971C868}" srcOrd="3" destOrd="0" parTransId="{C9B2EB98-DCBF-4ECC-BAB9-BA5B93D6D60A}" sibTransId="{86891627-0CEE-48BA-A45E-93719B3CAA95}"/>
    <dgm:cxn modelId="{51FAEAC2-8DB4-4453-B5A9-2783584CC84F}" type="presOf" srcId="{0E5C0AED-C7E6-4471-A53C-3C755516BED2}" destId="{81F6ACE2-4C4F-487F-A031-5B7D55F06136}" srcOrd="0" destOrd="0" presId="urn:microsoft.com/office/officeart/2018/2/layout/IconCircleList"/>
    <dgm:cxn modelId="{A38044C4-2365-4CE4-A8D9-31D08D1026B6}" srcId="{99524C1A-DD10-4CC0-A9C5-76D4058E3101}" destId="{CDE6EE96-05A9-4484-90DA-B60394AA84DD}" srcOrd="0" destOrd="0" parTransId="{0CB8C125-D228-4B1D-A03E-F2A283945F12}" sibTransId="{299C962A-04CD-4F59-9095-713FCE4C1805}"/>
    <dgm:cxn modelId="{88D9AED4-9017-4523-B0DF-65D9032BA117}" type="presOf" srcId="{CDE6EE96-05A9-4484-90DA-B60394AA84DD}" destId="{0EB69E70-80D8-498F-AA20-427AAA9513DB}" srcOrd="0" destOrd="0" presId="urn:microsoft.com/office/officeart/2018/2/layout/IconCircleList"/>
    <dgm:cxn modelId="{60DA97F8-B836-41EF-BB74-D7DAECD96A22}" type="presParOf" srcId="{3586CA40-B828-4E54-B4A7-334C28AB800A}" destId="{497E74F9-FA00-4C75-AEB0-A14196A7CCB3}" srcOrd="0" destOrd="0" presId="urn:microsoft.com/office/officeart/2018/2/layout/IconCircleList"/>
    <dgm:cxn modelId="{BA033DBF-DA18-4B8A-9B7C-DCD3F5D2BBF1}" type="presParOf" srcId="{497E74F9-FA00-4C75-AEB0-A14196A7CCB3}" destId="{34E7EA32-EDCA-481E-B226-7C49B5909EF0}" srcOrd="0" destOrd="0" presId="urn:microsoft.com/office/officeart/2018/2/layout/IconCircleList"/>
    <dgm:cxn modelId="{20724BA0-881A-46CE-91E3-D92D26BFDF3C}" type="presParOf" srcId="{34E7EA32-EDCA-481E-B226-7C49B5909EF0}" destId="{178ACE5B-52ED-4F68-BCF9-BF93CB098106}" srcOrd="0" destOrd="0" presId="urn:microsoft.com/office/officeart/2018/2/layout/IconCircleList"/>
    <dgm:cxn modelId="{78B9722D-B5E3-4EC1-B315-0A1CF500CA23}" type="presParOf" srcId="{34E7EA32-EDCA-481E-B226-7C49B5909EF0}" destId="{59A08A3E-3ABC-453F-9DA1-2F30B06FF733}" srcOrd="1" destOrd="0" presId="urn:microsoft.com/office/officeart/2018/2/layout/IconCircleList"/>
    <dgm:cxn modelId="{4E69EA01-2841-48F8-A165-C8D32E7434F2}" type="presParOf" srcId="{34E7EA32-EDCA-481E-B226-7C49B5909EF0}" destId="{2A371FB7-492A-4466-B514-0FF5E9414BD2}" srcOrd="2" destOrd="0" presId="urn:microsoft.com/office/officeart/2018/2/layout/IconCircleList"/>
    <dgm:cxn modelId="{89B81237-458A-4E6A-A494-EA658EF39444}" type="presParOf" srcId="{34E7EA32-EDCA-481E-B226-7C49B5909EF0}" destId="{0EB69E70-80D8-498F-AA20-427AAA9513DB}" srcOrd="3" destOrd="0" presId="urn:microsoft.com/office/officeart/2018/2/layout/IconCircleList"/>
    <dgm:cxn modelId="{9161DB60-F29B-418A-96A4-5EB38F335314}" type="presParOf" srcId="{497E74F9-FA00-4C75-AEB0-A14196A7CCB3}" destId="{BF06D1F3-F5FA-4AE0-B0CD-31266E96A495}" srcOrd="1" destOrd="0" presId="urn:microsoft.com/office/officeart/2018/2/layout/IconCircleList"/>
    <dgm:cxn modelId="{96B8DEAF-A3CF-4982-993D-7091DA35EAB5}" type="presParOf" srcId="{497E74F9-FA00-4C75-AEB0-A14196A7CCB3}" destId="{3CCD4FCE-604B-454A-B5C0-172EF771F4A3}" srcOrd="2" destOrd="0" presId="urn:microsoft.com/office/officeart/2018/2/layout/IconCircleList"/>
    <dgm:cxn modelId="{7C5A73EB-32C7-4707-80E3-E92D08386743}" type="presParOf" srcId="{3CCD4FCE-604B-454A-B5C0-172EF771F4A3}" destId="{EDA6B079-EED0-4B49-A876-F2B025C74325}" srcOrd="0" destOrd="0" presId="urn:microsoft.com/office/officeart/2018/2/layout/IconCircleList"/>
    <dgm:cxn modelId="{059390BC-2A92-4114-AD74-3B0C4A294F42}" type="presParOf" srcId="{3CCD4FCE-604B-454A-B5C0-172EF771F4A3}" destId="{FD5D4471-759E-4598-8B82-4D50A1F22E71}" srcOrd="1" destOrd="0" presId="urn:microsoft.com/office/officeart/2018/2/layout/IconCircleList"/>
    <dgm:cxn modelId="{BBA505DB-283F-4015-B2D9-4295103251C9}" type="presParOf" srcId="{3CCD4FCE-604B-454A-B5C0-172EF771F4A3}" destId="{ED7A7D49-8844-47FD-9DD1-96F389DD5273}" srcOrd="2" destOrd="0" presId="urn:microsoft.com/office/officeart/2018/2/layout/IconCircleList"/>
    <dgm:cxn modelId="{2185E093-A3F9-4E0E-8FB7-7495F5BA2DEC}" type="presParOf" srcId="{3CCD4FCE-604B-454A-B5C0-172EF771F4A3}" destId="{81F6ACE2-4C4F-487F-A031-5B7D55F06136}" srcOrd="3" destOrd="0" presId="urn:microsoft.com/office/officeart/2018/2/layout/IconCircleList"/>
    <dgm:cxn modelId="{DA071736-AA30-4451-8082-997FBCA0AB35}" type="presParOf" srcId="{497E74F9-FA00-4C75-AEB0-A14196A7CCB3}" destId="{7F2BCFF1-FC74-4639-8841-56D7239E90FF}" srcOrd="3" destOrd="0" presId="urn:microsoft.com/office/officeart/2018/2/layout/IconCircleList"/>
    <dgm:cxn modelId="{62D6DE30-43F9-403E-9A02-715BB926FDE8}" type="presParOf" srcId="{497E74F9-FA00-4C75-AEB0-A14196A7CCB3}" destId="{0D4EAABD-81F5-459C-B93E-4C2D2A6230EE}" srcOrd="4" destOrd="0" presId="urn:microsoft.com/office/officeart/2018/2/layout/IconCircleList"/>
    <dgm:cxn modelId="{60B8EF3E-DA46-42FB-923E-E7325DA1ABD2}" type="presParOf" srcId="{0D4EAABD-81F5-459C-B93E-4C2D2A6230EE}" destId="{0EA4BAA0-0392-4BF7-9C36-AD3555381D2C}" srcOrd="0" destOrd="0" presId="urn:microsoft.com/office/officeart/2018/2/layout/IconCircleList"/>
    <dgm:cxn modelId="{1A9E3033-A777-4E93-9887-E68CE75C3C0F}" type="presParOf" srcId="{0D4EAABD-81F5-459C-B93E-4C2D2A6230EE}" destId="{F1C2CEB3-BB97-44DD-AC6C-B35B515D9A59}" srcOrd="1" destOrd="0" presId="urn:microsoft.com/office/officeart/2018/2/layout/IconCircleList"/>
    <dgm:cxn modelId="{DE4D94B3-338D-4540-A633-E27BC3E801A7}" type="presParOf" srcId="{0D4EAABD-81F5-459C-B93E-4C2D2A6230EE}" destId="{87FD03C3-8CC4-42A2-A7BE-D8BCA49BFACA}" srcOrd="2" destOrd="0" presId="urn:microsoft.com/office/officeart/2018/2/layout/IconCircleList"/>
    <dgm:cxn modelId="{081DD200-3462-4418-926A-C8E0E7EE81BD}" type="presParOf" srcId="{0D4EAABD-81F5-459C-B93E-4C2D2A6230EE}" destId="{8A043DA3-E03A-429B-891C-9FD7B8D9938C}" srcOrd="3" destOrd="0" presId="urn:microsoft.com/office/officeart/2018/2/layout/IconCircleList"/>
    <dgm:cxn modelId="{41823276-5723-4975-9AAD-11ADAC6B99BE}" type="presParOf" srcId="{497E74F9-FA00-4C75-AEB0-A14196A7CCB3}" destId="{5F3C3367-9183-4D79-AE93-C65B2DE974CE}" srcOrd="5" destOrd="0" presId="urn:microsoft.com/office/officeart/2018/2/layout/IconCircleList"/>
    <dgm:cxn modelId="{6363F3C5-F0A9-4A92-B2F1-8312A589041F}" type="presParOf" srcId="{497E74F9-FA00-4C75-AEB0-A14196A7CCB3}" destId="{AAECEB39-7616-456F-BAD1-DD10517523E9}" srcOrd="6" destOrd="0" presId="urn:microsoft.com/office/officeart/2018/2/layout/IconCircleList"/>
    <dgm:cxn modelId="{7C74F4F8-3870-479C-90A8-9A5EE5F15E8A}" type="presParOf" srcId="{AAECEB39-7616-456F-BAD1-DD10517523E9}" destId="{4B587D3D-6B39-4343-BEC2-282E9E7D857E}" srcOrd="0" destOrd="0" presId="urn:microsoft.com/office/officeart/2018/2/layout/IconCircleList"/>
    <dgm:cxn modelId="{C3883C54-D3C2-4FCB-B72E-994443D751CD}" type="presParOf" srcId="{AAECEB39-7616-456F-BAD1-DD10517523E9}" destId="{2F27277E-738E-461D-A4F6-2535F018E772}" srcOrd="1" destOrd="0" presId="urn:microsoft.com/office/officeart/2018/2/layout/IconCircleList"/>
    <dgm:cxn modelId="{77085740-2324-4ED2-8DF3-4308F852CEA2}" type="presParOf" srcId="{AAECEB39-7616-456F-BAD1-DD10517523E9}" destId="{7E229370-EB75-4841-9ED6-8EB2697D89DB}" srcOrd="2" destOrd="0" presId="urn:microsoft.com/office/officeart/2018/2/layout/IconCircleList"/>
    <dgm:cxn modelId="{17DFE293-5D03-4AC2-87F4-A016CD24BE17}" type="presParOf" srcId="{AAECEB39-7616-456F-BAD1-DD10517523E9}" destId="{C59BE89B-B60D-4929-B91B-94C8B23DBE3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FAEF7D-1B26-4A90-99EC-4C238A94D12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D555CCA-DF91-4B30-BFF5-41951AD9DA93}">
      <dgm:prSet/>
      <dgm:spPr/>
      <dgm:t>
        <a:bodyPr/>
        <a:lstStyle/>
        <a:p>
          <a:r>
            <a:rPr lang="en-US"/>
            <a:t>• Los índices son esenciales para mejorar el rendimiento.</a:t>
          </a:r>
        </a:p>
      </dgm:t>
    </dgm:pt>
    <dgm:pt modelId="{079953A3-4C4F-4421-8CBE-A06B51DF0740}" type="parTrans" cxnId="{3FB6AE60-30E0-41FB-BD67-68948797C788}">
      <dgm:prSet/>
      <dgm:spPr/>
      <dgm:t>
        <a:bodyPr/>
        <a:lstStyle/>
        <a:p>
          <a:endParaRPr lang="en-US"/>
        </a:p>
      </dgm:t>
    </dgm:pt>
    <dgm:pt modelId="{BC60C4F6-BF6B-4954-A6A4-9A77116ED724}" type="sibTrans" cxnId="{3FB6AE60-30E0-41FB-BD67-68948797C788}">
      <dgm:prSet/>
      <dgm:spPr/>
      <dgm:t>
        <a:bodyPr/>
        <a:lstStyle/>
        <a:p>
          <a:endParaRPr lang="en-US"/>
        </a:p>
      </dgm:t>
    </dgm:pt>
    <dgm:pt modelId="{B7F9DC9C-635A-4EAB-968B-834C9EC530AB}">
      <dgm:prSet/>
      <dgm:spPr/>
      <dgm:t>
        <a:bodyPr/>
        <a:lstStyle/>
        <a:p>
          <a:r>
            <a:rPr lang="en-US"/>
            <a:t>• Ayudan a encontrar datos rápidamente.</a:t>
          </a:r>
        </a:p>
      </dgm:t>
    </dgm:pt>
    <dgm:pt modelId="{157CC245-1EE8-467A-96AB-D2EF2E8B1472}" type="parTrans" cxnId="{0F7B28C8-92B5-45C6-B531-B0DEA3C64534}">
      <dgm:prSet/>
      <dgm:spPr/>
      <dgm:t>
        <a:bodyPr/>
        <a:lstStyle/>
        <a:p>
          <a:endParaRPr lang="en-US"/>
        </a:p>
      </dgm:t>
    </dgm:pt>
    <dgm:pt modelId="{63563776-78DF-4D6C-AEA9-9F141D68A34D}" type="sibTrans" cxnId="{0F7B28C8-92B5-45C6-B531-B0DEA3C64534}">
      <dgm:prSet/>
      <dgm:spPr/>
      <dgm:t>
        <a:bodyPr/>
        <a:lstStyle/>
        <a:p>
          <a:endParaRPr lang="en-US"/>
        </a:p>
      </dgm:t>
    </dgm:pt>
    <dgm:pt modelId="{0336B4E9-DDE3-485B-B33F-7629839E47FE}">
      <dgm:prSet/>
      <dgm:spPr/>
      <dgm:t>
        <a:bodyPr/>
        <a:lstStyle/>
        <a:p>
          <a:r>
            <a:rPr lang="en-US"/>
            <a:t>• Elegir entre Clustered o Non-Clustered depende del caso.</a:t>
          </a:r>
        </a:p>
      </dgm:t>
    </dgm:pt>
    <dgm:pt modelId="{E0113769-48E4-4E61-B940-6B9414EDA700}" type="parTrans" cxnId="{8F958D35-CCFF-41E0-8733-3DE3670E656A}">
      <dgm:prSet/>
      <dgm:spPr/>
      <dgm:t>
        <a:bodyPr/>
        <a:lstStyle/>
        <a:p>
          <a:endParaRPr lang="en-US"/>
        </a:p>
      </dgm:t>
    </dgm:pt>
    <dgm:pt modelId="{5FD8A848-0FDD-4492-B384-09C05064B19E}" type="sibTrans" cxnId="{8F958D35-CCFF-41E0-8733-3DE3670E656A}">
      <dgm:prSet/>
      <dgm:spPr/>
      <dgm:t>
        <a:bodyPr/>
        <a:lstStyle/>
        <a:p>
          <a:endParaRPr lang="en-US"/>
        </a:p>
      </dgm:t>
    </dgm:pt>
    <dgm:pt modelId="{005F8B4E-FF3D-43F3-94DF-DFF62DCB9A09}" type="pres">
      <dgm:prSet presAssocID="{68FAEF7D-1B26-4A90-99EC-4C238A94D128}" presName="root" presStyleCnt="0">
        <dgm:presLayoutVars>
          <dgm:dir/>
          <dgm:resizeHandles val="exact"/>
        </dgm:presLayoutVars>
      </dgm:prSet>
      <dgm:spPr/>
    </dgm:pt>
    <dgm:pt modelId="{3F98C81B-F400-4DAE-83D5-17AA55CD4F77}" type="pres">
      <dgm:prSet presAssocID="{8D555CCA-DF91-4B30-BFF5-41951AD9DA93}" presName="compNode" presStyleCnt="0"/>
      <dgm:spPr/>
    </dgm:pt>
    <dgm:pt modelId="{183ABCC4-20AD-410C-98BE-823DC0F11969}" type="pres">
      <dgm:prSet presAssocID="{8D555CCA-DF91-4B30-BFF5-41951AD9DA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9664A42-7DE0-46A3-827F-BC9735D11EF2}" type="pres">
      <dgm:prSet presAssocID="{8D555CCA-DF91-4B30-BFF5-41951AD9DA93}" presName="spaceRect" presStyleCnt="0"/>
      <dgm:spPr/>
    </dgm:pt>
    <dgm:pt modelId="{526FADFE-B09F-4C29-8592-D713F8ECCE92}" type="pres">
      <dgm:prSet presAssocID="{8D555CCA-DF91-4B30-BFF5-41951AD9DA93}" presName="textRect" presStyleLbl="revTx" presStyleIdx="0" presStyleCnt="3">
        <dgm:presLayoutVars>
          <dgm:chMax val="1"/>
          <dgm:chPref val="1"/>
        </dgm:presLayoutVars>
      </dgm:prSet>
      <dgm:spPr/>
    </dgm:pt>
    <dgm:pt modelId="{B3CD0069-4D25-4500-B62B-2C7989FE8151}" type="pres">
      <dgm:prSet presAssocID="{BC60C4F6-BF6B-4954-A6A4-9A77116ED724}" presName="sibTrans" presStyleCnt="0"/>
      <dgm:spPr/>
    </dgm:pt>
    <dgm:pt modelId="{B862C6B6-F508-4DCB-8D15-6C974533018D}" type="pres">
      <dgm:prSet presAssocID="{B7F9DC9C-635A-4EAB-968B-834C9EC530AB}" presName="compNode" presStyleCnt="0"/>
      <dgm:spPr/>
    </dgm:pt>
    <dgm:pt modelId="{81BF5953-CA2C-4C1B-AD2B-33CC6428E1B0}" type="pres">
      <dgm:prSet presAssocID="{B7F9DC9C-635A-4EAB-968B-834C9EC530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rinto"/>
        </a:ext>
      </dgm:extLst>
    </dgm:pt>
    <dgm:pt modelId="{6DEFA356-7EDA-4A59-BC02-EAC0644AB56F}" type="pres">
      <dgm:prSet presAssocID="{B7F9DC9C-635A-4EAB-968B-834C9EC530AB}" presName="spaceRect" presStyleCnt="0"/>
      <dgm:spPr/>
    </dgm:pt>
    <dgm:pt modelId="{8178E629-C633-4D8A-A1DD-B8BF46258F03}" type="pres">
      <dgm:prSet presAssocID="{B7F9DC9C-635A-4EAB-968B-834C9EC530AB}" presName="textRect" presStyleLbl="revTx" presStyleIdx="1" presStyleCnt="3">
        <dgm:presLayoutVars>
          <dgm:chMax val="1"/>
          <dgm:chPref val="1"/>
        </dgm:presLayoutVars>
      </dgm:prSet>
      <dgm:spPr/>
    </dgm:pt>
    <dgm:pt modelId="{A49B75B9-262F-4631-ACE6-99BFBCF58A53}" type="pres">
      <dgm:prSet presAssocID="{63563776-78DF-4D6C-AEA9-9F141D68A34D}" presName="sibTrans" presStyleCnt="0"/>
      <dgm:spPr/>
    </dgm:pt>
    <dgm:pt modelId="{64A86746-C2CB-4567-8A2B-92865818C105}" type="pres">
      <dgm:prSet presAssocID="{0336B4E9-DDE3-485B-B33F-7629839E47FE}" presName="compNode" presStyleCnt="0"/>
      <dgm:spPr/>
    </dgm:pt>
    <dgm:pt modelId="{928AD025-420C-430D-A486-AFF61DE2A958}" type="pres">
      <dgm:prSet presAssocID="{0336B4E9-DDE3-485B-B33F-7629839E47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CFB4D9F-5B1A-4944-A408-2355296F435F}" type="pres">
      <dgm:prSet presAssocID="{0336B4E9-DDE3-485B-B33F-7629839E47FE}" presName="spaceRect" presStyleCnt="0"/>
      <dgm:spPr/>
    </dgm:pt>
    <dgm:pt modelId="{74E86BBB-0DC0-4523-B814-27E187797FC2}" type="pres">
      <dgm:prSet presAssocID="{0336B4E9-DDE3-485B-B33F-7629839E47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74EE70D-A740-40DB-8E24-8EE2ED970047}" type="presOf" srcId="{8D555CCA-DF91-4B30-BFF5-41951AD9DA93}" destId="{526FADFE-B09F-4C29-8592-D713F8ECCE92}" srcOrd="0" destOrd="0" presId="urn:microsoft.com/office/officeart/2018/2/layout/IconLabelList"/>
    <dgm:cxn modelId="{841D180E-BF46-4C8E-9C04-B098168EAEF1}" type="presOf" srcId="{0336B4E9-DDE3-485B-B33F-7629839E47FE}" destId="{74E86BBB-0DC0-4523-B814-27E187797FC2}" srcOrd="0" destOrd="0" presId="urn:microsoft.com/office/officeart/2018/2/layout/IconLabelList"/>
    <dgm:cxn modelId="{3A8FEE27-CA89-4DA0-8689-A23598E17CFE}" type="presOf" srcId="{68FAEF7D-1B26-4A90-99EC-4C238A94D128}" destId="{005F8B4E-FF3D-43F3-94DF-DFF62DCB9A09}" srcOrd="0" destOrd="0" presId="urn:microsoft.com/office/officeart/2018/2/layout/IconLabelList"/>
    <dgm:cxn modelId="{8F958D35-CCFF-41E0-8733-3DE3670E656A}" srcId="{68FAEF7D-1B26-4A90-99EC-4C238A94D128}" destId="{0336B4E9-DDE3-485B-B33F-7629839E47FE}" srcOrd="2" destOrd="0" parTransId="{E0113769-48E4-4E61-B940-6B9414EDA700}" sibTransId="{5FD8A848-0FDD-4492-B384-09C05064B19E}"/>
    <dgm:cxn modelId="{3FB6AE60-30E0-41FB-BD67-68948797C788}" srcId="{68FAEF7D-1B26-4A90-99EC-4C238A94D128}" destId="{8D555CCA-DF91-4B30-BFF5-41951AD9DA93}" srcOrd="0" destOrd="0" parTransId="{079953A3-4C4F-4421-8CBE-A06B51DF0740}" sibTransId="{BC60C4F6-BF6B-4954-A6A4-9A77116ED724}"/>
    <dgm:cxn modelId="{0F7B28C8-92B5-45C6-B531-B0DEA3C64534}" srcId="{68FAEF7D-1B26-4A90-99EC-4C238A94D128}" destId="{B7F9DC9C-635A-4EAB-968B-834C9EC530AB}" srcOrd="1" destOrd="0" parTransId="{157CC245-1EE8-467A-96AB-D2EF2E8B1472}" sibTransId="{63563776-78DF-4D6C-AEA9-9F141D68A34D}"/>
    <dgm:cxn modelId="{BB066CE2-A000-4235-9881-0B9101445B2E}" type="presOf" srcId="{B7F9DC9C-635A-4EAB-968B-834C9EC530AB}" destId="{8178E629-C633-4D8A-A1DD-B8BF46258F03}" srcOrd="0" destOrd="0" presId="urn:microsoft.com/office/officeart/2018/2/layout/IconLabelList"/>
    <dgm:cxn modelId="{2A6780D2-6BCB-4744-884E-89F835C6591E}" type="presParOf" srcId="{005F8B4E-FF3D-43F3-94DF-DFF62DCB9A09}" destId="{3F98C81B-F400-4DAE-83D5-17AA55CD4F77}" srcOrd="0" destOrd="0" presId="urn:microsoft.com/office/officeart/2018/2/layout/IconLabelList"/>
    <dgm:cxn modelId="{30FE9BE9-124C-406C-9333-536CAB134DE9}" type="presParOf" srcId="{3F98C81B-F400-4DAE-83D5-17AA55CD4F77}" destId="{183ABCC4-20AD-410C-98BE-823DC0F11969}" srcOrd="0" destOrd="0" presId="urn:microsoft.com/office/officeart/2018/2/layout/IconLabelList"/>
    <dgm:cxn modelId="{E5D2BC97-9C46-427F-8E19-0DA31C849022}" type="presParOf" srcId="{3F98C81B-F400-4DAE-83D5-17AA55CD4F77}" destId="{C9664A42-7DE0-46A3-827F-BC9735D11EF2}" srcOrd="1" destOrd="0" presId="urn:microsoft.com/office/officeart/2018/2/layout/IconLabelList"/>
    <dgm:cxn modelId="{D76454A8-E4B7-43CF-AD51-DD94C3891299}" type="presParOf" srcId="{3F98C81B-F400-4DAE-83D5-17AA55CD4F77}" destId="{526FADFE-B09F-4C29-8592-D713F8ECCE92}" srcOrd="2" destOrd="0" presId="urn:microsoft.com/office/officeart/2018/2/layout/IconLabelList"/>
    <dgm:cxn modelId="{D956FFF8-88C4-4D83-B2C0-8422AA90668A}" type="presParOf" srcId="{005F8B4E-FF3D-43F3-94DF-DFF62DCB9A09}" destId="{B3CD0069-4D25-4500-B62B-2C7989FE8151}" srcOrd="1" destOrd="0" presId="urn:microsoft.com/office/officeart/2018/2/layout/IconLabelList"/>
    <dgm:cxn modelId="{4DF0D8A1-F951-4F3E-A9CC-AA25EB0828B1}" type="presParOf" srcId="{005F8B4E-FF3D-43F3-94DF-DFF62DCB9A09}" destId="{B862C6B6-F508-4DCB-8D15-6C974533018D}" srcOrd="2" destOrd="0" presId="urn:microsoft.com/office/officeart/2018/2/layout/IconLabelList"/>
    <dgm:cxn modelId="{5AC2FB8D-75A3-4F74-B884-EDB3CF184990}" type="presParOf" srcId="{B862C6B6-F508-4DCB-8D15-6C974533018D}" destId="{81BF5953-CA2C-4C1B-AD2B-33CC6428E1B0}" srcOrd="0" destOrd="0" presId="urn:microsoft.com/office/officeart/2018/2/layout/IconLabelList"/>
    <dgm:cxn modelId="{5BFFC111-147E-4649-A156-86A69DA0B3A4}" type="presParOf" srcId="{B862C6B6-F508-4DCB-8D15-6C974533018D}" destId="{6DEFA356-7EDA-4A59-BC02-EAC0644AB56F}" srcOrd="1" destOrd="0" presId="urn:microsoft.com/office/officeart/2018/2/layout/IconLabelList"/>
    <dgm:cxn modelId="{0753F623-ACDB-47B0-A601-4847EAB5D5AD}" type="presParOf" srcId="{B862C6B6-F508-4DCB-8D15-6C974533018D}" destId="{8178E629-C633-4D8A-A1DD-B8BF46258F03}" srcOrd="2" destOrd="0" presId="urn:microsoft.com/office/officeart/2018/2/layout/IconLabelList"/>
    <dgm:cxn modelId="{E9A91A7D-EE84-40A5-83B8-A98C1B27614F}" type="presParOf" srcId="{005F8B4E-FF3D-43F3-94DF-DFF62DCB9A09}" destId="{A49B75B9-262F-4631-ACE6-99BFBCF58A53}" srcOrd="3" destOrd="0" presId="urn:microsoft.com/office/officeart/2018/2/layout/IconLabelList"/>
    <dgm:cxn modelId="{4940C4C7-4740-4180-84E9-F9BBCAADF876}" type="presParOf" srcId="{005F8B4E-FF3D-43F3-94DF-DFF62DCB9A09}" destId="{64A86746-C2CB-4567-8A2B-92865818C105}" srcOrd="4" destOrd="0" presId="urn:microsoft.com/office/officeart/2018/2/layout/IconLabelList"/>
    <dgm:cxn modelId="{DBA2E69F-6A92-4F01-BA39-71E2549E799A}" type="presParOf" srcId="{64A86746-C2CB-4567-8A2B-92865818C105}" destId="{928AD025-420C-430D-A486-AFF61DE2A958}" srcOrd="0" destOrd="0" presId="urn:microsoft.com/office/officeart/2018/2/layout/IconLabelList"/>
    <dgm:cxn modelId="{9B86D7E0-3DD7-479C-8B3D-78EDC9731435}" type="presParOf" srcId="{64A86746-C2CB-4567-8A2B-92865818C105}" destId="{5CFB4D9F-5B1A-4944-A408-2355296F435F}" srcOrd="1" destOrd="0" presId="urn:microsoft.com/office/officeart/2018/2/layout/IconLabelList"/>
    <dgm:cxn modelId="{A587DFAB-6848-4E00-B709-DAC1E990264C}" type="presParOf" srcId="{64A86746-C2CB-4567-8A2B-92865818C105}" destId="{74E86BBB-0DC0-4523-B814-27E187797FC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8C679-1176-4481-AD65-4952F9FD63AD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BD81A-BEC2-4A56-A99D-EB5DEC7D7D0E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Un índice es como el índice de un libro.</a:t>
          </a:r>
        </a:p>
      </dsp:txBody>
      <dsp:txXfrm>
        <a:off x="291148" y="2456435"/>
        <a:ext cx="2180418" cy="720000"/>
      </dsp:txXfrm>
    </dsp:sp>
    <dsp:sp modelId="{30E2DACA-162A-422F-B33C-6A01E3C6D26F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A02F0-A141-4B3D-A003-B23959283A60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Ayuda a encontrar datos rápidamente sin revisar toda la tabla.</a:t>
          </a:r>
        </a:p>
      </dsp:txBody>
      <dsp:txXfrm>
        <a:off x="2853140" y="2456435"/>
        <a:ext cx="2180418" cy="720000"/>
      </dsp:txXfrm>
    </dsp:sp>
    <dsp:sp modelId="{26697A06-312C-41DB-A926-29FD4254429F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437F7-DB9C-435F-80EF-2CA9073DEBCD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Mejora la eficiencia de las consultas SQL.</a:t>
          </a:r>
        </a:p>
      </dsp:txBody>
      <dsp:txXfrm>
        <a:off x="5415132" y="2456435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C0B37-3EBB-48EE-BC2A-547C14164A5B}">
      <dsp:nvSpPr>
        <dsp:cNvPr id="0" name=""/>
        <dsp:cNvSpPr/>
      </dsp:nvSpPr>
      <dsp:spPr>
        <a:xfrm>
          <a:off x="481140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64102-2E7E-4963-A151-219308D996EE}">
      <dsp:nvSpPr>
        <dsp:cNvPr id="0" name=""/>
        <dsp:cNvSpPr/>
      </dsp:nvSpPr>
      <dsp:spPr>
        <a:xfrm>
          <a:off x="2092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Se utiliza la instrucción SQL CREATE INDEX.</a:t>
          </a:r>
        </a:p>
      </dsp:txBody>
      <dsp:txXfrm>
        <a:off x="2092" y="2349886"/>
        <a:ext cx="1741992" cy="696796"/>
      </dsp:txXfrm>
    </dsp:sp>
    <dsp:sp modelId="{CB3C54E5-5D7B-4C26-84C8-D916347FC388}">
      <dsp:nvSpPr>
        <dsp:cNvPr id="0" name=""/>
        <dsp:cNvSpPr/>
      </dsp:nvSpPr>
      <dsp:spPr>
        <a:xfrm>
          <a:off x="2527981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74E25-E43A-41FF-BA21-0B82D01E69F8}">
      <dsp:nvSpPr>
        <dsp:cNvPr id="0" name=""/>
        <dsp:cNvSpPr/>
      </dsp:nvSpPr>
      <dsp:spPr>
        <a:xfrm>
          <a:off x="2048933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Ejemplo:</a:t>
          </a:r>
        </a:p>
      </dsp:txBody>
      <dsp:txXfrm>
        <a:off x="2048933" y="2349886"/>
        <a:ext cx="1741992" cy="696796"/>
      </dsp:txXfrm>
    </dsp:sp>
    <dsp:sp modelId="{2353B3C6-12C5-4E74-BE22-7EF99303896C}">
      <dsp:nvSpPr>
        <dsp:cNvPr id="0" name=""/>
        <dsp:cNvSpPr/>
      </dsp:nvSpPr>
      <dsp:spPr>
        <a:xfrm>
          <a:off x="457482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9993C-A9A6-4F43-B9D1-EAE661F3928D}">
      <dsp:nvSpPr>
        <dsp:cNvPr id="0" name=""/>
        <dsp:cNvSpPr/>
      </dsp:nvSpPr>
      <dsp:spPr>
        <a:xfrm>
          <a:off x="4095774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 INDEX idx_nombre ON alumnos(nombre);</a:t>
          </a:r>
        </a:p>
      </dsp:txBody>
      <dsp:txXfrm>
        <a:off x="4095774" y="2349886"/>
        <a:ext cx="1741992" cy="696796"/>
      </dsp:txXfrm>
    </dsp:sp>
    <dsp:sp modelId="{3B8C2FFE-57F3-43EB-B929-21133616163F}">
      <dsp:nvSpPr>
        <dsp:cNvPr id="0" name=""/>
        <dsp:cNvSpPr/>
      </dsp:nvSpPr>
      <dsp:spPr>
        <a:xfrm>
          <a:off x="662166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F3256-B7A5-4315-8673-D300E6302449}">
      <dsp:nvSpPr>
        <dsp:cNvPr id="0" name=""/>
        <dsp:cNvSpPr/>
      </dsp:nvSpPr>
      <dsp:spPr>
        <a:xfrm>
          <a:off x="6142615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Esto crea un índice en la columna 'nombre'.</a:t>
          </a:r>
        </a:p>
      </dsp:txBody>
      <dsp:txXfrm>
        <a:off x="6142615" y="2349886"/>
        <a:ext cx="1741992" cy="696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32492-C425-4C23-A784-DBDDE98270F7}">
      <dsp:nvSpPr>
        <dsp:cNvPr id="0" name=""/>
        <dsp:cNvSpPr/>
      </dsp:nvSpPr>
      <dsp:spPr>
        <a:xfrm>
          <a:off x="0" y="659258"/>
          <a:ext cx="7886700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Los datos se almacenan físicamente en orden.</a:t>
          </a:r>
        </a:p>
      </dsp:txBody>
      <dsp:txXfrm>
        <a:off x="33955" y="693213"/>
        <a:ext cx="7818790" cy="627655"/>
      </dsp:txXfrm>
    </dsp:sp>
    <dsp:sp modelId="{A3165E85-0448-4D61-8681-46FF0A9CCCCD}">
      <dsp:nvSpPr>
        <dsp:cNvPr id="0" name=""/>
        <dsp:cNvSpPr/>
      </dsp:nvSpPr>
      <dsp:spPr>
        <a:xfrm>
          <a:off x="0" y="1438343"/>
          <a:ext cx="7886700" cy="695565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Solo puede haber un índice agrupado por tabla.</a:t>
          </a:r>
        </a:p>
      </dsp:txBody>
      <dsp:txXfrm>
        <a:off x="33955" y="1472298"/>
        <a:ext cx="7818790" cy="627655"/>
      </dsp:txXfrm>
    </dsp:sp>
    <dsp:sp modelId="{DAFAAF25-223A-45C4-930D-0C1F3AF34CDB}">
      <dsp:nvSpPr>
        <dsp:cNvPr id="0" name=""/>
        <dsp:cNvSpPr/>
      </dsp:nvSpPr>
      <dsp:spPr>
        <a:xfrm>
          <a:off x="0" y="2217429"/>
          <a:ext cx="7886700" cy="695565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Ejemplo:</a:t>
          </a:r>
        </a:p>
      </dsp:txBody>
      <dsp:txXfrm>
        <a:off x="33955" y="2251384"/>
        <a:ext cx="7818790" cy="627655"/>
      </dsp:txXfrm>
    </dsp:sp>
    <dsp:sp modelId="{67D241BB-8C9D-4502-8FE1-B61FFAFD4C72}">
      <dsp:nvSpPr>
        <dsp:cNvPr id="0" name=""/>
        <dsp:cNvSpPr/>
      </dsp:nvSpPr>
      <dsp:spPr>
        <a:xfrm>
          <a:off x="0" y="2996514"/>
          <a:ext cx="7886700" cy="69556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 CLUSTERED INDEX idx_id ON alumnos(id);</a:t>
          </a:r>
        </a:p>
      </dsp:txBody>
      <dsp:txXfrm>
        <a:off x="33955" y="3030469"/>
        <a:ext cx="7818790" cy="627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ACE5B-52ED-4F68-BCF9-BF93CB098106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08A3E-3ABC-453F-9DA1-2F30B06FF733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69E70-80D8-498F-AA20-427AAA9513DB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Reducción del tiempo de búsqueda.</a:t>
          </a:r>
        </a:p>
      </dsp:txBody>
      <dsp:txXfrm>
        <a:off x="1340173" y="795493"/>
        <a:ext cx="2552269" cy="1082781"/>
      </dsp:txXfrm>
    </dsp:sp>
    <dsp:sp modelId="{EDA6B079-EED0-4B49-A876-F2B025C74325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D4471-759E-4598-8B82-4D50A1F22E71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6ACE2-4C4F-487F-A031-5B7D55F06136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Menor carga en CPU y disco.</a:t>
          </a:r>
        </a:p>
      </dsp:txBody>
      <dsp:txXfrm>
        <a:off x="5651962" y="795493"/>
        <a:ext cx="2552269" cy="1082781"/>
      </dsp:txXfrm>
    </dsp:sp>
    <dsp:sp modelId="{0EA4BAA0-0392-4BF7-9C36-AD3555381D2C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2CEB3-BB97-44DD-AC6C-B35B515D9A59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43DA3-E03A-429B-891C-9FD7B8D9938C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Consultas más rápidas y eficientes.</a:t>
          </a:r>
        </a:p>
      </dsp:txBody>
      <dsp:txXfrm>
        <a:off x="1340173" y="2647688"/>
        <a:ext cx="2552269" cy="1082781"/>
      </dsp:txXfrm>
    </dsp:sp>
    <dsp:sp modelId="{4B587D3D-6B39-4343-BEC2-282E9E7D857E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7277E-738E-461D-A4F6-2535F018E772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BE89B-B60D-4929-B91B-94C8B23DBE3E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Importante en bases de datos con millones de registros.</a:t>
          </a:r>
        </a:p>
      </dsp:txBody>
      <dsp:txXfrm>
        <a:off x="5651962" y="2647688"/>
        <a:ext cx="2552269" cy="1082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ABCC4-20AD-410C-98BE-823DC0F11969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FADFE-B09F-4C29-8592-D713F8ECCE92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Los índices son esenciales para mejorar el rendimiento.</a:t>
          </a:r>
        </a:p>
      </dsp:txBody>
      <dsp:txXfrm>
        <a:off x="291148" y="2456435"/>
        <a:ext cx="2180418" cy="720000"/>
      </dsp:txXfrm>
    </dsp:sp>
    <dsp:sp modelId="{81BF5953-CA2C-4C1B-AD2B-33CC6428E1B0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8E629-C633-4D8A-A1DD-B8BF46258F03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Ayudan a encontrar datos rápidamente.</a:t>
          </a:r>
        </a:p>
      </dsp:txBody>
      <dsp:txXfrm>
        <a:off x="2853140" y="2456435"/>
        <a:ext cx="2180418" cy="720000"/>
      </dsp:txXfrm>
    </dsp:sp>
    <dsp:sp modelId="{928AD025-420C-430D-A486-AFF61DE2A958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86BBB-0DC0-4523-B814-27E187797FC2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Elegir entre Clustered o Non-Clustered depende del caso.</a:t>
          </a:r>
        </a:p>
      </dsp:txBody>
      <dsp:txXfrm>
        <a:off x="5415132" y="2456435"/>
        <a:ext cx="218041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B9109-F12C-412D-B059-172199DE721F}" type="datetimeFigureOut">
              <a:rPr lang="es-GT" smtClean="0"/>
              <a:t>14/05/2025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D105D-D4FE-43D0-A564-03C5E1AD03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8889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Explique esto como si estuviera explicando cómo buscar un cuento en un libro. El índice ayuda a no leer página por página.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Resalte que esto es una forma de optimizar consultas. Muy útil cuando se busca por columnas frecuentemente.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Explique que este tipo de índice cambia la forma en que se almacenan los datos en disco, lo cual mejora algunas búsquedas.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Este índice actúa como una guía que apunta a los datos reales. Muy útil cuando se busca por distintas columnas.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Aclare que ambos tipos tienen ventajas según el tipo de consulta que se quiera optimizar.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Use analogías con encontrar un archivo en una carpeta ordenada. El índice evita buscar manualmente en todo el conjunto de datos.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Concluya resaltando que usar índices de forma estratégica mejora la experiencia del usuario y el rendimiento general del sistema.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s-ES" sz="4200"/>
              <a:t>Índices en Bases de Datos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Repaso</a:t>
            </a:r>
          </a:p>
        </p:txBody>
      </p:sp>
      <p:pic>
        <p:nvPicPr>
          <p:cNvPr id="5" name="Vídeo 4" descr="Sistema electrónico">
            <a:extLst>
              <a:ext uri="{FF2B5EF4-FFF2-40B4-BE49-F238E27FC236}">
                <a16:creationId xmlns:a16="http://schemas.microsoft.com/office/drawing/2014/main" id="{0FC905CE-AC1E-F5F7-193A-0AA3073AD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967" r="14818" b="-1"/>
          <a:stretch>
            <a:fillRect/>
          </a:stretch>
        </p:blipFill>
        <p:spPr>
          <a:xfrm>
            <a:off x="4930430" y="1792038"/>
            <a:ext cx="3872266" cy="28959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D015F-048F-7EF1-14FB-7CD4E25BD5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7979" r="1202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>
                <a:solidFill>
                  <a:srgbClr val="FFFFFF"/>
                </a:solidFill>
              </a:rPr>
              <a:t>¿Qué es un índice en una base de datos?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B99E9C-6247-0529-02B2-D1256F4B8E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54517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11555-05BC-2C7C-1F93-7859D29180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20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¿Cómo se crea un índice?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6AAE1E-2249-E7F9-BB0B-01524A0C7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10368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ABDD9-E6F4-2B57-88A5-2F565D67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5478" r="552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GT">
                <a:solidFill>
                  <a:srgbClr val="FFFFFF"/>
                </a:solidFill>
              </a:rPr>
              <a:t>Índice Clustered (Agrupado)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F32E7A-5830-59F2-EA27-4909CFECA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045132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órmulas matemáticas complejas en una pizarra">
            <a:extLst>
              <a:ext uri="{FF2B5EF4-FFF2-40B4-BE49-F238E27FC236}">
                <a16:creationId xmlns:a16="http://schemas.microsoft.com/office/drawing/2014/main" id="{90563052-B428-4516-0107-72EE976415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2667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GT">
                <a:solidFill>
                  <a:srgbClr val="FFFFFF"/>
                </a:solidFill>
              </a:rPr>
              <a:t>Índice Non-Clustered (No Agrupado)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>
                <a:solidFill>
                  <a:srgbClr val="FFFFFF"/>
                </a:solidFill>
              </a:rPr>
              <a:t>• Los datos no se ordenan físicamente.</a:t>
            </a:r>
          </a:p>
          <a:p>
            <a:pPr>
              <a:lnSpc>
                <a:spcPct val="90000"/>
              </a:lnSpc>
            </a:pPr>
            <a:r>
              <a:rPr lang="es-ES">
                <a:solidFill>
                  <a:srgbClr val="FFFFFF"/>
                </a:solidFill>
              </a:rPr>
              <a:t>• Se crea una estructura auxiliar para referencias.</a:t>
            </a:r>
          </a:p>
          <a:p>
            <a:pPr>
              <a:lnSpc>
                <a:spcPct val="90000"/>
              </a:lnSpc>
            </a:pPr>
            <a:r>
              <a:rPr lang="es-ES">
                <a:solidFill>
                  <a:srgbClr val="FFFFFF"/>
                </a:solidFill>
              </a:rPr>
              <a:t>• Se pueden crear varios índices no agrupados.</a:t>
            </a:r>
          </a:p>
          <a:p>
            <a:pPr>
              <a:lnSpc>
                <a:spcPct val="90000"/>
              </a:lnSpc>
            </a:pPr>
            <a:r>
              <a:rPr lang="es-ES">
                <a:solidFill>
                  <a:srgbClr val="FFFFFF"/>
                </a:solidFill>
              </a:rPr>
              <a:t>• Ejemplo:</a:t>
            </a:r>
          </a:p>
          <a:p>
            <a:pPr>
              <a:lnSpc>
                <a:spcPct val="90000"/>
              </a:lnSpc>
            </a:pPr>
            <a:r>
              <a:rPr lang="es-ES">
                <a:solidFill>
                  <a:srgbClr val="FFFFFF"/>
                </a:solidFill>
              </a:rPr>
              <a:t>  CREATE NONCLUSTERED INDEX idx_nombre ON alumnos(nombre);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GT" sz="3300">
                <a:solidFill>
                  <a:schemeClr val="bg1"/>
                </a:solidFill>
              </a:rPr>
              <a:t>Comparación: Clustered vs Non-Clustered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08061"/>
            <a:ext cx="3756675" cy="4571972"/>
          </a:xfrm>
        </p:spPr>
        <p:txBody>
          <a:bodyPr anchor="ctr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• Clustered:</a:t>
            </a:r>
          </a:p>
          <a:p>
            <a:r>
              <a:rPr lang="es-ES" sz="1700">
                <a:solidFill>
                  <a:schemeClr val="bg1"/>
                </a:solidFill>
              </a:rPr>
              <a:t>  - Ordena los datos físicamente.</a:t>
            </a:r>
          </a:p>
          <a:p>
            <a:r>
              <a:rPr lang="es-ES" sz="1700">
                <a:solidFill>
                  <a:schemeClr val="bg1"/>
                </a:solidFill>
              </a:rPr>
              <a:t>  - Solo uno por tabla.</a:t>
            </a:r>
          </a:p>
          <a:p>
            <a:r>
              <a:rPr lang="es-ES" sz="1700">
                <a:solidFill>
                  <a:schemeClr val="bg1"/>
                </a:solidFill>
              </a:rPr>
              <a:t>• Non-Clustered:</a:t>
            </a:r>
          </a:p>
          <a:p>
            <a:r>
              <a:rPr lang="es-ES" sz="1700">
                <a:solidFill>
                  <a:schemeClr val="bg1"/>
                </a:solidFill>
              </a:rPr>
              <a:t>  - Usa una estructura auxiliar.</a:t>
            </a:r>
          </a:p>
          <a:p>
            <a:r>
              <a:rPr lang="es-ES" sz="1700">
                <a:solidFill>
                  <a:schemeClr val="bg1"/>
                </a:solidFill>
              </a:rPr>
              <a:t>  - Puede haber varios.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/>
              <a:t>¿Cómo mejoran el rendimiento?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556631E-095F-BFBF-6CFB-DEFA7903C2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1B928-7114-0670-DCA6-E755A70C99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1854" r="9145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GT">
                <a:solidFill>
                  <a:srgbClr val="FFFFFF"/>
                </a:solidFill>
              </a:rPr>
              <a:t>Conclusión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723427-189C-A631-0FBE-0C63ABEAA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64253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426</Words>
  <Application>Microsoft Office PowerPoint</Application>
  <PresentationFormat>Presentación en pantalla (4:3)</PresentationFormat>
  <Paragraphs>45</Paragraphs>
  <Slides>8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Aptos</vt:lpstr>
      <vt:lpstr>Arial</vt:lpstr>
      <vt:lpstr>Calibri</vt:lpstr>
      <vt:lpstr>Office Theme</vt:lpstr>
      <vt:lpstr>Índices en Bases de Datos</vt:lpstr>
      <vt:lpstr>¿Qué es un índice en una base de datos?</vt:lpstr>
      <vt:lpstr>¿Cómo se crea un índice?</vt:lpstr>
      <vt:lpstr>Índice Clustered (Agrupado)</vt:lpstr>
      <vt:lpstr>Índice Non-Clustered (No Agrupado)</vt:lpstr>
      <vt:lpstr>Comparación: Clustered vs Non-Clustered</vt:lpstr>
      <vt:lpstr>¿Cómo mejoran el rendimiento?</vt:lpstr>
      <vt:lpstr>Conclusión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 Sian</dc:creator>
  <cp:keywords/>
  <dc:description>generated using python-pptx</dc:description>
  <cp:lastModifiedBy>Juan David  Sian Hernández</cp:lastModifiedBy>
  <cp:revision>2</cp:revision>
  <dcterms:created xsi:type="dcterms:W3CDTF">2013-01-27T09:14:16Z</dcterms:created>
  <dcterms:modified xsi:type="dcterms:W3CDTF">2025-05-15T21:18:51Z</dcterms:modified>
  <cp:category/>
</cp:coreProperties>
</file>